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3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8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image" Target="../media/image4.jp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CA52D4-A182-4AC7-AD8B-AC559F916ABE}" type="doc">
      <dgm:prSet loTypeId="urn:microsoft.com/office/officeart/2005/8/layout/radial5" loCatId="cycle" qsTypeId="urn:microsoft.com/office/officeart/2005/8/quickstyle/simple3" qsCatId="simple" csTypeId="urn:microsoft.com/office/officeart/2005/8/colors/accent1_3" csCatId="accent1" phldr="1"/>
      <dgm:spPr/>
      <dgm:t>
        <a:bodyPr/>
        <a:lstStyle/>
        <a:p>
          <a:endParaRPr lang="es-AR"/>
        </a:p>
      </dgm:t>
    </dgm:pt>
    <dgm:pt modelId="{99353207-7AC5-4847-A909-1BB94CCC11B0}">
      <dgm:prSet phldrT="[Texto]"/>
      <dgm:spPr/>
      <dgm:t>
        <a:bodyPr/>
        <a:lstStyle/>
        <a:p>
          <a:r>
            <a:rPr lang="es-AR" dirty="0" smtClean="0"/>
            <a:t>Biblioteca de la Asociación Dante Alighieri</a:t>
          </a:r>
          <a:endParaRPr lang="es-AR" dirty="0"/>
        </a:p>
      </dgm:t>
    </dgm:pt>
    <dgm:pt modelId="{83714B31-8D07-4C7A-8AF9-E68CA4800089}" type="parTrans" cxnId="{E27A7654-71A7-44F1-89AE-82CD660203A3}">
      <dgm:prSet/>
      <dgm:spPr/>
      <dgm:t>
        <a:bodyPr/>
        <a:lstStyle/>
        <a:p>
          <a:endParaRPr lang="es-AR"/>
        </a:p>
      </dgm:t>
    </dgm:pt>
    <dgm:pt modelId="{2A6D7308-B47A-49C3-9B50-1962E80FD51F}" type="sibTrans" cxnId="{E27A7654-71A7-44F1-89AE-82CD660203A3}">
      <dgm:prSet/>
      <dgm:spPr/>
      <dgm:t>
        <a:bodyPr/>
        <a:lstStyle/>
        <a:p>
          <a:endParaRPr lang="es-AR"/>
        </a:p>
      </dgm:t>
    </dgm:pt>
    <dgm:pt modelId="{1FDC8BA7-5639-49FD-923E-7C14B6E2D2E6}">
      <dgm:prSet phldrT="[Texto]"/>
      <dgm:spPr/>
      <dgm:t>
        <a:bodyPr/>
        <a:lstStyle/>
        <a:p>
          <a:r>
            <a:rPr lang="es-AR" dirty="0" smtClean="0"/>
            <a:t>Problemática: reconstrucción y puesta en marcha</a:t>
          </a:r>
          <a:endParaRPr lang="es-AR" dirty="0"/>
        </a:p>
      </dgm:t>
    </dgm:pt>
    <dgm:pt modelId="{41738082-B1A6-4FF3-B061-A7092188C640}" type="parTrans" cxnId="{E0BC4D43-53F9-4DE2-AA90-F8624BD808C5}">
      <dgm:prSet/>
      <dgm:spPr/>
      <dgm:t>
        <a:bodyPr/>
        <a:lstStyle/>
        <a:p>
          <a:endParaRPr lang="es-AR"/>
        </a:p>
      </dgm:t>
    </dgm:pt>
    <dgm:pt modelId="{98EF33F6-234D-4A52-AE50-E1D7DDFA9CC0}" type="sibTrans" cxnId="{E0BC4D43-53F9-4DE2-AA90-F8624BD808C5}">
      <dgm:prSet/>
      <dgm:spPr/>
      <dgm:t>
        <a:bodyPr/>
        <a:lstStyle/>
        <a:p>
          <a:endParaRPr lang="es-AR"/>
        </a:p>
      </dgm:t>
    </dgm:pt>
    <dgm:pt modelId="{4600022B-3D99-4B3D-9848-3E310BCFACE0}">
      <dgm:prSet phldrT="[Texto]"/>
      <dgm:spPr/>
      <dgm:t>
        <a:bodyPr/>
        <a:lstStyle/>
        <a:p>
          <a:r>
            <a:rPr lang="es-AR" dirty="0" smtClean="0"/>
            <a:t>Qué criterios seguir para (re) organizar todos sus fondos y permitir su recuperación y circulación. </a:t>
          </a:r>
          <a:endParaRPr lang="es-AR" dirty="0"/>
        </a:p>
      </dgm:t>
    </dgm:pt>
    <dgm:pt modelId="{CE3A1BFE-AB54-4DA0-86CF-5CF420860F13}" type="parTrans" cxnId="{3C61EB26-BD5A-4D34-9F84-5785EAF43AED}">
      <dgm:prSet/>
      <dgm:spPr/>
      <dgm:t>
        <a:bodyPr/>
        <a:lstStyle/>
        <a:p>
          <a:endParaRPr lang="es-AR"/>
        </a:p>
      </dgm:t>
    </dgm:pt>
    <dgm:pt modelId="{245041E8-6802-4030-BCFF-1B6E965B0F18}" type="sibTrans" cxnId="{3C61EB26-BD5A-4D34-9F84-5785EAF43AED}">
      <dgm:prSet/>
      <dgm:spPr/>
      <dgm:t>
        <a:bodyPr/>
        <a:lstStyle/>
        <a:p>
          <a:endParaRPr lang="es-AR"/>
        </a:p>
      </dgm:t>
    </dgm:pt>
    <dgm:pt modelId="{C881BCBF-C361-46F5-81A6-7F48120EB4ED}">
      <dgm:prSet phldrT="[Texto]"/>
      <dgm:spPr/>
      <dgm:t>
        <a:bodyPr/>
        <a:lstStyle/>
        <a:p>
          <a:r>
            <a:rPr lang="es-AR" dirty="0" smtClean="0"/>
            <a:t>Estructuración de un dominio a través de herramientas adecuadas.</a:t>
          </a:r>
          <a:endParaRPr lang="es-AR" dirty="0"/>
        </a:p>
      </dgm:t>
    </dgm:pt>
    <dgm:pt modelId="{88C01BFD-24DF-462F-8429-AB1EC69CE625}" type="parTrans" cxnId="{3D7D36F4-8FAB-4382-BF28-81E61E93E9D4}">
      <dgm:prSet/>
      <dgm:spPr/>
      <dgm:t>
        <a:bodyPr/>
        <a:lstStyle/>
        <a:p>
          <a:endParaRPr lang="es-AR"/>
        </a:p>
      </dgm:t>
    </dgm:pt>
    <dgm:pt modelId="{5EF18AEA-F4F1-4781-AFDE-84EB943539BA}" type="sibTrans" cxnId="{3D7D36F4-8FAB-4382-BF28-81E61E93E9D4}">
      <dgm:prSet/>
      <dgm:spPr/>
      <dgm:t>
        <a:bodyPr/>
        <a:lstStyle/>
        <a:p>
          <a:endParaRPr lang="es-AR"/>
        </a:p>
      </dgm:t>
    </dgm:pt>
    <dgm:pt modelId="{32B09448-BB1D-4DA4-9ED4-231A9BE63E63}">
      <dgm:prSet phldrT="[Texto]"/>
      <dgm:spPr/>
      <dgm:t>
        <a:bodyPr/>
        <a:lstStyle/>
        <a:p>
          <a:r>
            <a:rPr lang="es-AR" dirty="0" smtClean="0"/>
            <a:t>Especializada en idioma italiano</a:t>
          </a:r>
          <a:endParaRPr lang="es-AR" dirty="0"/>
        </a:p>
      </dgm:t>
    </dgm:pt>
    <dgm:pt modelId="{9338F984-8308-4663-9DC9-97A38564D9D9}" type="parTrans" cxnId="{AC96F205-677C-464A-8F00-B98C56C639E3}">
      <dgm:prSet/>
      <dgm:spPr/>
      <dgm:t>
        <a:bodyPr/>
        <a:lstStyle/>
        <a:p>
          <a:endParaRPr lang="es-AR"/>
        </a:p>
      </dgm:t>
    </dgm:pt>
    <dgm:pt modelId="{C87629F2-0028-4A2E-B6F1-64C443B362D6}" type="sibTrans" cxnId="{AC96F205-677C-464A-8F00-B98C56C639E3}">
      <dgm:prSet/>
      <dgm:spPr/>
      <dgm:t>
        <a:bodyPr/>
        <a:lstStyle/>
        <a:p>
          <a:endParaRPr lang="es-AR"/>
        </a:p>
      </dgm:t>
    </dgm:pt>
    <dgm:pt modelId="{291E5B43-4025-4D57-9636-D3DA2635213B}" type="pres">
      <dgm:prSet presAssocID="{4ECA52D4-A182-4AC7-AD8B-AC559F916AB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8B5C2BBC-7432-4659-84FA-1BB54A95B848}" type="pres">
      <dgm:prSet presAssocID="{99353207-7AC5-4847-A909-1BB94CCC11B0}" presName="centerShape" presStyleLbl="node0" presStyleIdx="0" presStyleCnt="1"/>
      <dgm:spPr/>
      <dgm:t>
        <a:bodyPr/>
        <a:lstStyle/>
        <a:p>
          <a:endParaRPr lang="es-AR"/>
        </a:p>
      </dgm:t>
    </dgm:pt>
    <dgm:pt modelId="{AFD3EF2D-A840-4928-B071-EAA0FC0A1CF2}" type="pres">
      <dgm:prSet presAssocID="{41738082-B1A6-4FF3-B061-A7092188C640}" presName="parTrans" presStyleLbl="sibTrans2D1" presStyleIdx="0" presStyleCnt="4"/>
      <dgm:spPr/>
      <dgm:t>
        <a:bodyPr/>
        <a:lstStyle/>
        <a:p>
          <a:endParaRPr lang="es-AR"/>
        </a:p>
      </dgm:t>
    </dgm:pt>
    <dgm:pt modelId="{9A8002A9-60BA-4CC2-84F6-D81AFC5CE2C1}" type="pres">
      <dgm:prSet presAssocID="{41738082-B1A6-4FF3-B061-A7092188C640}" presName="connectorText" presStyleLbl="sibTrans2D1" presStyleIdx="0" presStyleCnt="4"/>
      <dgm:spPr/>
      <dgm:t>
        <a:bodyPr/>
        <a:lstStyle/>
        <a:p>
          <a:endParaRPr lang="es-AR"/>
        </a:p>
      </dgm:t>
    </dgm:pt>
    <dgm:pt modelId="{B0B0D107-35B8-4C60-B5BF-03746BAF7112}" type="pres">
      <dgm:prSet presAssocID="{1FDC8BA7-5639-49FD-923E-7C14B6E2D2E6}" presName="node" presStyleLbl="node1" presStyleIdx="0" presStyleCnt="4" custScaleX="127429" custScaleY="127429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76376BAC-DC87-4CBF-A22A-3FB4089D7BB8}" type="pres">
      <dgm:prSet presAssocID="{CE3A1BFE-AB54-4DA0-86CF-5CF420860F13}" presName="parTrans" presStyleLbl="sibTrans2D1" presStyleIdx="1" presStyleCnt="4"/>
      <dgm:spPr/>
      <dgm:t>
        <a:bodyPr/>
        <a:lstStyle/>
        <a:p>
          <a:endParaRPr lang="es-AR"/>
        </a:p>
      </dgm:t>
    </dgm:pt>
    <dgm:pt modelId="{DCD1809C-EA8C-4972-95D9-BE85E04E013E}" type="pres">
      <dgm:prSet presAssocID="{CE3A1BFE-AB54-4DA0-86CF-5CF420860F13}" presName="connectorText" presStyleLbl="sibTrans2D1" presStyleIdx="1" presStyleCnt="4"/>
      <dgm:spPr/>
      <dgm:t>
        <a:bodyPr/>
        <a:lstStyle/>
        <a:p>
          <a:endParaRPr lang="es-AR"/>
        </a:p>
      </dgm:t>
    </dgm:pt>
    <dgm:pt modelId="{C4ABD2E7-6168-4295-96F9-F2B7D6D71535}" type="pres">
      <dgm:prSet presAssocID="{4600022B-3D99-4B3D-9848-3E310BCFACE0}" presName="node" presStyleLbl="node1" presStyleIdx="1" presStyleCnt="4" custScaleX="127429" custScaleY="127429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590B2018-481F-4934-9C48-310A3DA4E749}" type="pres">
      <dgm:prSet presAssocID="{88C01BFD-24DF-462F-8429-AB1EC69CE625}" presName="parTrans" presStyleLbl="sibTrans2D1" presStyleIdx="2" presStyleCnt="4"/>
      <dgm:spPr/>
      <dgm:t>
        <a:bodyPr/>
        <a:lstStyle/>
        <a:p>
          <a:endParaRPr lang="es-AR"/>
        </a:p>
      </dgm:t>
    </dgm:pt>
    <dgm:pt modelId="{A15B7A30-C7BA-436D-8878-8CFF1E876265}" type="pres">
      <dgm:prSet presAssocID="{88C01BFD-24DF-462F-8429-AB1EC69CE625}" presName="connectorText" presStyleLbl="sibTrans2D1" presStyleIdx="2" presStyleCnt="4"/>
      <dgm:spPr/>
      <dgm:t>
        <a:bodyPr/>
        <a:lstStyle/>
        <a:p>
          <a:endParaRPr lang="es-AR"/>
        </a:p>
      </dgm:t>
    </dgm:pt>
    <dgm:pt modelId="{CE72439F-4C83-49F1-B742-A89FF01A9885}" type="pres">
      <dgm:prSet presAssocID="{C881BCBF-C361-46F5-81A6-7F48120EB4ED}" presName="node" presStyleLbl="node1" presStyleIdx="2" presStyleCnt="4" custScaleX="127429" custScaleY="127429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749FA718-37D8-4119-98B6-B196C096D10D}" type="pres">
      <dgm:prSet presAssocID="{9338F984-8308-4663-9DC9-97A38564D9D9}" presName="parTrans" presStyleLbl="sibTrans2D1" presStyleIdx="3" presStyleCnt="4"/>
      <dgm:spPr/>
      <dgm:t>
        <a:bodyPr/>
        <a:lstStyle/>
        <a:p>
          <a:endParaRPr lang="es-AR"/>
        </a:p>
      </dgm:t>
    </dgm:pt>
    <dgm:pt modelId="{76CE698C-95AE-48D4-8489-EC2FE01CAF41}" type="pres">
      <dgm:prSet presAssocID="{9338F984-8308-4663-9DC9-97A38564D9D9}" presName="connectorText" presStyleLbl="sibTrans2D1" presStyleIdx="3" presStyleCnt="4"/>
      <dgm:spPr/>
      <dgm:t>
        <a:bodyPr/>
        <a:lstStyle/>
        <a:p>
          <a:endParaRPr lang="es-AR"/>
        </a:p>
      </dgm:t>
    </dgm:pt>
    <dgm:pt modelId="{47E9201C-364B-4014-9B71-7A311D75AAC0}" type="pres">
      <dgm:prSet presAssocID="{32B09448-BB1D-4DA4-9ED4-231A9BE63E63}" presName="node" presStyleLbl="node1" presStyleIdx="3" presStyleCnt="4" custScaleX="127429" custScaleY="127429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6EB2A06A-5BBC-4480-9BFB-D0379B2485EB}" type="presOf" srcId="{CE3A1BFE-AB54-4DA0-86CF-5CF420860F13}" destId="{DCD1809C-EA8C-4972-95D9-BE85E04E013E}" srcOrd="1" destOrd="0" presId="urn:microsoft.com/office/officeart/2005/8/layout/radial5"/>
    <dgm:cxn modelId="{68AB0F0B-25C1-4C3D-BB12-F96F12C5A3A8}" type="presOf" srcId="{4ECA52D4-A182-4AC7-AD8B-AC559F916ABE}" destId="{291E5B43-4025-4D57-9636-D3DA2635213B}" srcOrd="0" destOrd="0" presId="urn:microsoft.com/office/officeart/2005/8/layout/radial5"/>
    <dgm:cxn modelId="{5A42B432-A310-4EB3-BBBF-59B0B498908A}" type="presOf" srcId="{1FDC8BA7-5639-49FD-923E-7C14B6E2D2E6}" destId="{B0B0D107-35B8-4C60-B5BF-03746BAF7112}" srcOrd="0" destOrd="0" presId="urn:microsoft.com/office/officeart/2005/8/layout/radial5"/>
    <dgm:cxn modelId="{06CFA857-29C5-4C1F-B158-76B98D05D816}" type="presOf" srcId="{88C01BFD-24DF-462F-8429-AB1EC69CE625}" destId="{A15B7A30-C7BA-436D-8878-8CFF1E876265}" srcOrd="1" destOrd="0" presId="urn:microsoft.com/office/officeart/2005/8/layout/radial5"/>
    <dgm:cxn modelId="{66054229-AA75-4D53-8070-8ECD986D5DCE}" type="presOf" srcId="{88C01BFD-24DF-462F-8429-AB1EC69CE625}" destId="{590B2018-481F-4934-9C48-310A3DA4E749}" srcOrd="0" destOrd="0" presId="urn:microsoft.com/office/officeart/2005/8/layout/radial5"/>
    <dgm:cxn modelId="{7A554592-F01C-4F8C-8BAA-26015824A06E}" type="presOf" srcId="{9338F984-8308-4663-9DC9-97A38564D9D9}" destId="{749FA718-37D8-4119-98B6-B196C096D10D}" srcOrd="0" destOrd="0" presId="urn:microsoft.com/office/officeart/2005/8/layout/radial5"/>
    <dgm:cxn modelId="{C08FA23B-A2B1-4015-9F98-64B777C2E789}" type="presOf" srcId="{C881BCBF-C361-46F5-81A6-7F48120EB4ED}" destId="{CE72439F-4C83-49F1-B742-A89FF01A9885}" srcOrd="0" destOrd="0" presId="urn:microsoft.com/office/officeart/2005/8/layout/radial5"/>
    <dgm:cxn modelId="{6A9ADE32-C652-4D72-B6C1-F9EC6C6BFD41}" type="presOf" srcId="{32B09448-BB1D-4DA4-9ED4-231A9BE63E63}" destId="{47E9201C-364B-4014-9B71-7A311D75AAC0}" srcOrd="0" destOrd="0" presId="urn:microsoft.com/office/officeart/2005/8/layout/radial5"/>
    <dgm:cxn modelId="{3D7D36F4-8FAB-4382-BF28-81E61E93E9D4}" srcId="{99353207-7AC5-4847-A909-1BB94CCC11B0}" destId="{C881BCBF-C361-46F5-81A6-7F48120EB4ED}" srcOrd="2" destOrd="0" parTransId="{88C01BFD-24DF-462F-8429-AB1EC69CE625}" sibTransId="{5EF18AEA-F4F1-4781-AFDE-84EB943539BA}"/>
    <dgm:cxn modelId="{C3C14B63-9B94-4331-8D01-5ACC78DC3A91}" type="presOf" srcId="{41738082-B1A6-4FF3-B061-A7092188C640}" destId="{AFD3EF2D-A840-4928-B071-EAA0FC0A1CF2}" srcOrd="0" destOrd="0" presId="urn:microsoft.com/office/officeart/2005/8/layout/radial5"/>
    <dgm:cxn modelId="{2878F32E-B359-492F-8D2F-299B34FCB777}" type="presOf" srcId="{4600022B-3D99-4B3D-9848-3E310BCFACE0}" destId="{C4ABD2E7-6168-4295-96F9-F2B7D6D71535}" srcOrd="0" destOrd="0" presId="urn:microsoft.com/office/officeart/2005/8/layout/radial5"/>
    <dgm:cxn modelId="{5D2F5AF1-E5E0-4647-813B-42B031E7198B}" type="presOf" srcId="{9338F984-8308-4663-9DC9-97A38564D9D9}" destId="{76CE698C-95AE-48D4-8489-EC2FE01CAF41}" srcOrd="1" destOrd="0" presId="urn:microsoft.com/office/officeart/2005/8/layout/radial5"/>
    <dgm:cxn modelId="{C9796AC7-7AA4-49A8-A4C1-C0EA36D54C4B}" type="presOf" srcId="{41738082-B1A6-4FF3-B061-A7092188C640}" destId="{9A8002A9-60BA-4CC2-84F6-D81AFC5CE2C1}" srcOrd="1" destOrd="0" presId="urn:microsoft.com/office/officeart/2005/8/layout/radial5"/>
    <dgm:cxn modelId="{929C461A-90B0-4884-B504-7346E4856E05}" type="presOf" srcId="{CE3A1BFE-AB54-4DA0-86CF-5CF420860F13}" destId="{76376BAC-DC87-4CBF-A22A-3FB4089D7BB8}" srcOrd="0" destOrd="0" presId="urn:microsoft.com/office/officeart/2005/8/layout/radial5"/>
    <dgm:cxn modelId="{C30EF963-DB66-4FF3-916B-93C1D81A940D}" type="presOf" srcId="{99353207-7AC5-4847-A909-1BB94CCC11B0}" destId="{8B5C2BBC-7432-4659-84FA-1BB54A95B848}" srcOrd="0" destOrd="0" presId="urn:microsoft.com/office/officeart/2005/8/layout/radial5"/>
    <dgm:cxn modelId="{E27A7654-71A7-44F1-89AE-82CD660203A3}" srcId="{4ECA52D4-A182-4AC7-AD8B-AC559F916ABE}" destId="{99353207-7AC5-4847-A909-1BB94CCC11B0}" srcOrd="0" destOrd="0" parTransId="{83714B31-8D07-4C7A-8AF9-E68CA4800089}" sibTransId="{2A6D7308-B47A-49C3-9B50-1962E80FD51F}"/>
    <dgm:cxn modelId="{E0BC4D43-53F9-4DE2-AA90-F8624BD808C5}" srcId="{99353207-7AC5-4847-A909-1BB94CCC11B0}" destId="{1FDC8BA7-5639-49FD-923E-7C14B6E2D2E6}" srcOrd="0" destOrd="0" parTransId="{41738082-B1A6-4FF3-B061-A7092188C640}" sibTransId="{98EF33F6-234D-4A52-AE50-E1D7DDFA9CC0}"/>
    <dgm:cxn modelId="{AC96F205-677C-464A-8F00-B98C56C639E3}" srcId="{99353207-7AC5-4847-A909-1BB94CCC11B0}" destId="{32B09448-BB1D-4DA4-9ED4-231A9BE63E63}" srcOrd="3" destOrd="0" parTransId="{9338F984-8308-4663-9DC9-97A38564D9D9}" sibTransId="{C87629F2-0028-4A2E-B6F1-64C443B362D6}"/>
    <dgm:cxn modelId="{3C61EB26-BD5A-4D34-9F84-5785EAF43AED}" srcId="{99353207-7AC5-4847-A909-1BB94CCC11B0}" destId="{4600022B-3D99-4B3D-9848-3E310BCFACE0}" srcOrd="1" destOrd="0" parTransId="{CE3A1BFE-AB54-4DA0-86CF-5CF420860F13}" sibTransId="{245041E8-6802-4030-BCFF-1B6E965B0F18}"/>
    <dgm:cxn modelId="{C5F2670A-87F8-43BA-8E5A-50B377C9A7E6}" type="presParOf" srcId="{291E5B43-4025-4D57-9636-D3DA2635213B}" destId="{8B5C2BBC-7432-4659-84FA-1BB54A95B848}" srcOrd="0" destOrd="0" presId="urn:microsoft.com/office/officeart/2005/8/layout/radial5"/>
    <dgm:cxn modelId="{3378D2C2-C0B9-4E08-BB44-4E081442F86F}" type="presParOf" srcId="{291E5B43-4025-4D57-9636-D3DA2635213B}" destId="{AFD3EF2D-A840-4928-B071-EAA0FC0A1CF2}" srcOrd="1" destOrd="0" presId="urn:microsoft.com/office/officeart/2005/8/layout/radial5"/>
    <dgm:cxn modelId="{570EA46E-BB78-45D7-8BE9-BC407CE7ED94}" type="presParOf" srcId="{AFD3EF2D-A840-4928-B071-EAA0FC0A1CF2}" destId="{9A8002A9-60BA-4CC2-84F6-D81AFC5CE2C1}" srcOrd="0" destOrd="0" presId="urn:microsoft.com/office/officeart/2005/8/layout/radial5"/>
    <dgm:cxn modelId="{4203800E-2174-49E6-B5B0-92D90199A67A}" type="presParOf" srcId="{291E5B43-4025-4D57-9636-D3DA2635213B}" destId="{B0B0D107-35B8-4C60-B5BF-03746BAF7112}" srcOrd="2" destOrd="0" presId="urn:microsoft.com/office/officeart/2005/8/layout/radial5"/>
    <dgm:cxn modelId="{5AA3BB6F-5971-4F85-B9F6-2F9EC8C3AA2A}" type="presParOf" srcId="{291E5B43-4025-4D57-9636-D3DA2635213B}" destId="{76376BAC-DC87-4CBF-A22A-3FB4089D7BB8}" srcOrd="3" destOrd="0" presId="urn:microsoft.com/office/officeart/2005/8/layout/radial5"/>
    <dgm:cxn modelId="{44ACB533-13FF-4F8C-AA7C-5735C2CF6D61}" type="presParOf" srcId="{76376BAC-DC87-4CBF-A22A-3FB4089D7BB8}" destId="{DCD1809C-EA8C-4972-95D9-BE85E04E013E}" srcOrd="0" destOrd="0" presId="urn:microsoft.com/office/officeart/2005/8/layout/radial5"/>
    <dgm:cxn modelId="{FAC53ADD-9B1E-4EF5-B417-4127AB9D6363}" type="presParOf" srcId="{291E5B43-4025-4D57-9636-D3DA2635213B}" destId="{C4ABD2E7-6168-4295-96F9-F2B7D6D71535}" srcOrd="4" destOrd="0" presId="urn:microsoft.com/office/officeart/2005/8/layout/radial5"/>
    <dgm:cxn modelId="{F05CB00D-6A60-436D-B7AC-7E177804E267}" type="presParOf" srcId="{291E5B43-4025-4D57-9636-D3DA2635213B}" destId="{590B2018-481F-4934-9C48-310A3DA4E749}" srcOrd="5" destOrd="0" presId="urn:microsoft.com/office/officeart/2005/8/layout/radial5"/>
    <dgm:cxn modelId="{642C8938-E91A-4ECF-88CC-D091C61A3EA8}" type="presParOf" srcId="{590B2018-481F-4934-9C48-310A3DA4E749}" destId="{A15B7A30-C7BA-436D-8878-8CFF1E876265}" srcOrd="0" destOrd="0" presId="urn:microsoft.com/office/officeart/2005/8/layout/radial5"/>
    <dgm:cxn modelId="{AB63F3D7-ABBF-43A4-96E7-8BFD86A0D254}" type="presParOf" srcId="{291E5B43-4025-4D57-9636-D3DA2635213B}" destId="{CE72439F-4C83-49F1-B742-A89FF01A9885}" srcOrd="6" destOrd="0" presId="urn:microsoft.com/office/officeart/2005/8/layout/radial5"/>
    <dgm:cxn modelId="{2760F701-244D-42E1-B1CC-D553172D7851}" type="presParOf" srcId="{291E5B43-4025-4D57-9636-D3DA2635213B}" destId="{749FA718-37D8-4119-98B6-B196C096D10D}" srcOrd="7" destOrd="0" presId="urn:microsoft.com/office/officeart/2005/8/layout/radial5"/>
    <dgm:cxn modelId="{4EFA2F73-2161-4AF0-BA1E-00E3B95AFA87}" type="presParOf" srcId="{749FA718-37D8-4119-98B6-B196C096D10D}" destId="{76CE698C-95AE-48D4-8489-EC2FE01CAF41}" srcOrd="0" destOrd="0" presId="urn:microsoft.com/office/officeart/2005/8/layout/radial5"/>
    <dgm:cxn modelId="{94427763-2936-4156-8519-E877D62982E3}" type="presParOf" srcId="{291E5B43-4025-4D57-9636-D3DA2635213B}" destId="{47E9201C-364B-4014-9B71-7A311D75AAC0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2DE9B80-D0C1-473D-97DB-E005DEDBD1CE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AR"/>
        </a:p>
      </dgm:t>
    </dgm:pt>
    <dgm:pt modelId="{520EBAF7-E6F5-472A-B61E-E6A26874744F}">
      <dgm:prSet phldrT="[Texto]" custT="1"/>
      <dgm:spPr/>
      <dgm:t>
        <a:bodyPr/>
        <a:lstStyle/>
        <a:p>
          <a:r>
            <a:rPr lang="es-AR" sz="2800" dirty="0" err="1" smtClean="0"/>
            <a:t>Investi-gación</a:t>
          </a:r>
          <a:r>
            <a:rPr lang="es-AR" sz="1900" dirty="0" smtClean="0"/>
            <a:t> </a:t>
          </a:r>
          <a:r>
            <a:rPr lang="es-AR" sz="2800" dirty="0" smtClean="0"/>
            <a:t>personal</a:t>
          </a:r>
        </a:p>
        <a:p>
          <a:endParaRPr lang="es-AR" sz="1900" dirty="0"/>
        </a:p>
      </dgm:t>
    </dgm:pt>
    <dgm:pt modelId="{482C02CB-2DB6-4F4E-BAA5-B7F7CF22C9FF}" type="parTrans" cxnId="{5F86F145-1D88-47A7-B029-46DE1C2D49A2}">
      <dgm:prSet/>
      <dgm:spPr/>
      <dgm:t>
        <a:bodyPr/>
        <a:lstStyle/>
        <a:p>
          <a:endParaRPr lang="es-AR"/>
        </a:p>
      </dgm:t>
    </dgm:pt>
    <dgm:pt modelId="{41C29340-EFCA-4D1C-90D2-AFF56E2F94D8}" type="sibTrans" cxnId="{5F86F145-1D88-47A7-B029-46DE1C2D49A2}">
      <dgm:prSet/>
      <dgm:spPr/>
      <dgm:t>
        <a:bodyPr/>
        <a:lstStyle/>
        <a:p>
          <a:endParaRPr lang="es-AR" dirty="0"/>
        </a:p>
      </dgm:t>
    </dgm:pt>
    <dgm:pt modelId="{5136C14D-6C9E-42E8-A030-F8F69E88E6F9}">
      <dgm:prSet phldrT="[Texto]" custT="1"/>
      <dgm:spPr/>
      <dgm:t>
        <a:bodyPr/>
        <a:lstStyle/>
        <a:p>
          <a:r>
            <a:rPr lang="es-AR" sz="2800" dirty="0" smtClean="0"/>
            <a:t>Aplica-</a:t>
          </a:r>
          <a:r>
            <a:rPr lang="es-AR" sz="2800" dirty="0" err="1" smtClean="0"/>
            <a:t>ción</a:t>
          </a:r>
          <a:r>
            <a:rPr lang="es-AR" sz="2800" dirty="0" smtClean="0"/>
            <a:t> de </a:t>
          </a:r>
          <a:r>
            <a:rPr lang="es-AR" sz="2800" dirty="0" err="1" smtClean="0"/>
            <a:t>conoci-mientos</a:t>
          </a:r>
          <a:endParaRPr lang="es-AR" sz="2800" dirty="0"/>
        </a:p>
      </dgm:t>
    </dgm:pt>
    <dgm:pt modelId="{9810A8FE-2F31-4A6D-87CC-C586720AC959}" type="parTrans" cxnId="{34A86F1B-6213-4AFE-8529-29F759CC2AAC}">
      <dgm:prSet/>
      <dgm:spPr/>
      <dgm:t>
        <a:bodyPr/>
        <a:lstStyle/>
        <a:p>
          <a:endParaRPr lang="es-AR"/>
        </a:p>
      </dgm:t>
    </dgm:pt>
    <dgm:pt modelId="{4F7B849C-90C6-4DE0-B7D0-439E392FBD12}" type="sibTrans" cxnId="{34A86F1B-6213-4AFE-8529-29F759CC2AAC}">
      <dgm:prSet custT="1"/>
      <dgm:spPr/>
      <dgm:t>
        <a:bodyPr/>
        <a:lstStyle/>
        <a:p>
          <a:r>
            <a:rPr lang="es-AR" sz="2800" dirty="0" smtClean="0"/>
            <a:t>Recupera-</a:t>
          </a:r>
          <a:r>
            <a:rPr lang="es-AR" sz="2800" dirty="0" err="1" smtClean="0"/>
            <a:t>ción</a:t>
          </a:r>
          <a:r>
            <a:rPr lang="es-AR" sz="2800" dirty="0" smtClean="0"/>
            <a:t> de la informa-</a:t>
          </a:r>
          <a:r>
            <a:rPr lang="es-AR" sz="2800" dirty="0" err="1" smtClean="0"/>
            <a:t>ción</a:t>
          </a:r>
          <a:r>
            <a:rPr lang="es-AR" sz="2800" dirty="0" smtClean="0"/>
            <a:t> (RI)</a:t>
          </a:r>
          <a:endParaRPr lang="es-AR" sz="2800" dirty="0"/>
        </a:p>
      </dgm:t>
    </dgm:pt>
    <dgm:pt modelId="{E951601C-3072-452A-9D18-653FC7DCCDCC}">
      <dgm:prSet phldrT="[Texto]"/>
      <dgm:spPr/>
      <dgm:t>
        <a:bodyPr/>
        <a:lstStyle/>
        <a:p>
          <a:r>
            <a:rPr lang="es-AR" dirty="0" smtClean="0"/>
            <a:t>Paradigma cognitivo</a:t>
          </a:r>
          <a:endParaRPr lang="es-AR" dirty="0"/>
        </a:p>
      </dgm:t>
    </dgm:pt>
    <dgm:pt modelId="{5EA223BF-D228-494B-ABF9-D4A29A759A9A}" type="parTrans" cxnId="{47BB5297-44EE-414D-831F-1C99667A3C9C}">
      <dgm:prSet/>
      <dgm:spPr/>
      <dgm:t>
        <a:bodyPr/>
        <a:lstStyle/>
        <a:p>
          <a:endParaRPr lang="es-AR"/>
        </a:p>
      </dgm:t>
    </dgm:pt>
    <dgm:pt modelId="{D17586EE-1302-4FD1-AA67-76BE7B7C712A}" type="sibTrans" cxnId="{47BB5297-44EE-414D-831F-1C99667A3C9C}">
      <dgm:prSet/>
      <dgm:spPr/>
      <dgm:t>
        <a:bodyPr/>
        <a:lstStyle/>
        <a:p>
          <a:endParaRPr lang="es-AR"/>
        </a:p>
      </dgm:t>
    </dgm:pt>
    <dgm:pt modelId="{F7E21BD7-30A4-44C3-90E8-667C68D50CE4}" type="pres">
      <dgm:prSet presAssocID="{E2DE9B80-D0C1-473D-97DB-E005DEDBD1CE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AR"/>
        </a:p>
      </dgm:t>
    </dgm:pt>
    <dgm:pt modelId="{5E6CAB28-7014-47FF-AB17-F70FD26AA0CB}" type="pres">
      <dgm:prSet presAssocID="{520EBAF7-E6F5-472A-B61E-E6A26874744F}" presName="composite" presStyleCnt="0"/>
      <dgm:spPr/>
      <dgm:t>
        <a:bodyPr/>
        <a:lstStyle/>
        <a:p>
          <a:endParaRPr lang="es-AR"/>
        </a:p>
      </dgm:t>
    </dgm:pt>
    <dgm:pt modelId="{830B64CA-861E-469B-B3B9-7B778CEE497F}" type="pres">
      <dgm:prSet presAssocID="{520EBAF7-E6F5-472A-B61E-E6A26874744F}" presName="Parent1" presStyleLbl="node1" presStyleIdx="0" presStyleCnt="6" custLinFactX="-81649" custLinFactNeighborX="-100000" custLinFactNeighborY="8594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F84C6F2F-7630-402C-89BF-05184FECEEBA}" type="pres">
      <dgm:prSet presAssocID="{520EBAF7-E6F5-472A-B61E-E6A26874744F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FD9C0F7C-95B9-49C0-8473-63BD49E2FD5C}" type="pres">
      <dgm:prSet presAssocID="{520EBAF7-E6F5-472A-B61E-E6A26874744F}" presName="BalanceSpacing" presStyleCnt="0"/>
      <dgm:spPr/>
      <dgm:t>
        <a:bodyPr/>
        <a:lstStyle/>
        <a:p>
          <a:endParaRPr lang="es-AR"/>
        </a:p>
      </dgm:t>
    </dgm:pt>
    <dgm:pt modelId="{163D2536-0C87-4AA1-9BA0-EFD5D8B39CCF}" type="pres">
      <dgm:prSet presAssocID="{520EBAF7-E6F5-472A-B61E-E6A26874744F}" presName="BalanceSpacing1" presStyleCnt="0"/>
      <dgm:spPr/>
      <dgm:t>
        <a:bodyPr/>
        <a:lstStyle/>
        <a:p>
          <a:endParaRPr lang="es-AR"/>
        </a:p>
      </dgm:t>
    </dgm:pt>
    <dgm:pt modelId="{9793460D-0BB9-46D3-86DB-9FC8C2C79B15}" type="pres">
      <dgm:prSet presAssocID="{41C29340-EFCA-4D1C-90D2-AFF56E2F94D8}" presName="Accent1Text" presStyleLbl="node1" presStyleIdx="1" presStyleCnt="6" custScaleY="99117" custLinFactNeighborX="-11677" custLinFactNeighborY="5301"/>
      <dgm:spPr/>
      <dgm:t>
        <a:bodyPr/>
        <a:lstStyle/>
        <a:p>
          <a:endParaRPr lang="es-AR"/>
        </a:p>
      </dgm:t>
    </dgm:pt>
    <dgm:pt modelId="{582C48CA-85C4-4966-9517-5895A29D2AFE}" type="pres">
      <dgm:prSet presAssocID="{41C29340-EFCA-4D1C-90D2-AFF56E2F94D8}" presName="spaceBetweenRectangles" presStyleCnt="0"/>
      <dgm:spPr/>
      <dgm:t>
        <a:bodyPr/>
        <a:lstStyle/>
        <a:p>
          <a:endParaRPr lang="es-AR"/>
        </a:p>
      </dgm:t>
    </dgm:pt>
    <dgm:pt modelId="{32108B92-C864-45B5-94ED-C34A1A73B0EF}" type="pres">
      <dgm:prSet presAssocID="{5136C14D-6C9E-42E8-A030-F8F69E88E6F9}" presName="composite" presStyleCnt="0"/>
      <dgm:spPr/>
      <dgm:t>
        <a:bodyPr/>
        <a:lstStyle/>
        <a:p>
          <a:endParaRPr lang="es-AR"/>
        </a:p>
      </dgm:t>
    </dgm:pt>
    <dgm:pt modelId="{F8B24660-226F-4A46-BFB1-4C5B72C18DA5}" type="pres">
      <dgm:prSet presAssocID="{5136C14D-6C9E-42E8-A030-F8F69E88E6F9}" presName="Parent1" presStyleLbl="node1" presStyleIdx="2" presStyleCnt="6" custLinFactNeighborX="-62291" custLinFactNeighborY="9683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9DFAA3C5-DF91-4946-9350-80C81AC57092}" type="pres">
      <dgm:prSet presAssocID="{5136C14D-6C9E-42E8-A030-F8F69E88E6F9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F033E911-6C5D-4D36-A017-2944E406A288}" type="pres">
      <dgm:prSet presAssocID="{5136C14D-6C9E-42E8-A030-F8F69E88E6F9}" presName="BalanceSpacing" presStyleCnt="0"/>
      <dgm:spPr/>
      <dgm:t>
        <a:bodyPr/>
        <a:lstStyle/>
        <a:p>
          <a:endParaRPr lang="es-AR"/>
        </a:p>
      </dgm:t>
    </dgm:pt>
    <dgm:pt modelId="{D803ADF1-E320-4A95-A245-D1A20FBEEF5D}" type="pres">
      <dgm:prSet presAssocID="{5136C14D-6C9E-42E8-A030-F8F69E88E6F9}" presName="BalanceSpacing1" presStyleCnt="0"/>
      <dgm:spPr/>
      <dgm:t>
        <a:bodyPr/>
        <a:lstStyle/>
        <a:p>
          <a:endParaRPr lang="es-AR"/>
        </a:p>
      </dgm:t>
    </dgm:pt>
    <dgm:pt modelId="{F3EE8036-8A18-450C-B65D-273F7742941B}" type="pres">
      <dgm:prSet presAssocID="{4F7B849C-90C6-4DE0-B7D0-439E392FBD12}" presName="Accent1Text" presStyleLbl="node1" presStyleIdx="3" presStyleCnt="6" custScaleX="109103" custLinFactNeighborX="-44393" custLinFactNeighborY="-36749"/>
      <dgm:spPr/>
      <dgm:t>
        <a:bodyPr/>
        <a:lstStyle/>
        <a:p>
          <a:endParaRPr lang="es-AR"/>
        </a:p>
      </dgm:t>
    </dgm:pt>
    <dgm:pt modelId="{9D6BADAD-DBF4-44D7-90E2-9685041BCCAB}" type="pres">
      <dgm:prSet presAssocID="{4F7B849C-90C6-4DE0-B7D0-439E392FBD12}" presName="spaceBetweenRectangles" presStyleCnt="0"/>
      <dgm:spPr/>
      <dgm:t>
        <a:bodyPr/>
        <a:lstStyle/>
        <a:p>
          <a:endParaRPr lang="es-AR"/>
        </a:p>
      </dgm:t>
    </dgm:pt>
    <dgm:pt modelId="{C3BDF42C-7571-4AE0-BD73-9464C6F97CA1}" type="pres">
      <dgm:prSet presAssocID="{E951601C-3072-452A-9D18-653FC7DCCDCC}" presName="composite" presStyleCnt="0"/>
      <dgm:spPr/>
      <dgm:t>
        <a:bodyPr/>
        <a:lstStyle/>
        <a:p>
          <a:endParaRPr lang="es-AR"/>
        </a:p>
      </dgm:t>
    </dgm:pt>
    <dgm:pt modelId="{37BE9113-67E5-427A-9EBB-EBBB582C60A4}" type="pres">
      <dgm:prSet presAssocID="{E951601C-3072-452A-9D18-653FC7DCCDCC}" presName="Parent1" presStyleLbl="node1" presStyleIdx="4" presStyleCnt="6" custLinFactNeighborX="60771" custLinFactNeighborY="161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C1DD1F16-58AA-48A5-A049-AF42565A178D}" type="pres">
      <dgm:prSet presAssocID="{E951601C-3072-452A-9D18-653FC7DCCDCC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399687AD-70FF-46CC-8CD1-4921F0758AD9}" type="pres">
      <dgm:prSet presAssocID="{E951601C-3072-452A-9D18-653FC7DCCDCC}" presName="BalanceSpacing" presStyleCnt="0"/>
      <dgm:spPr/>
      <dgm:t>
        <a:bodyPr/>
        <a:lstStyle/>
        <a:p>
          <a:endParaRPr lang="es-AR"/>
        </a:p>
      </dgm:t>
    </dgm:pt>
    <dgm:pt modelId="{E1F1290B-AC40-49EF-A82D-40BC6389F674}" type="pres">
      <dgm:prSet presAssocID="{E951601C-3072-452A-9D18-653FC7DCCDCC}" presName="BalanceSpacing1" presStyleCnt="0"/>
      <dgm:spPr/>
      <dgm:t>
        <a:bodyPr/>
        <a:lstStyle/>
        <a:p>
          <a:endParaRPr lang="es-AR"/>
        </a:p>
      </dgm:t>
    </dgm:pt>
    <dgm:pt modelId="{80F0453C-F54A-45B3-A401-BA5DD5AA5E2C}" type="pres">
      <dgm:prSet presAssocID="{D17586EE-1302-4FD1-AA67-76BE7B7C712A}" presName="Accent1Text" presStyleLbl="node1" presStyleIdx="5" presStyleCnt="6" custLinFactX="106956" custLinFactNeighborX="200000" custLinFactNeighborY="120"/>
      <dgm:spPr/>
      <dgm:t>
        <a:bodyPr/>
        <a:lstStyle/>
        <a:p>
          <a:endParaRPr lang="es-AR"/>
        </a:p>
      </dgm:t>
    </dgm:pt>
  </dgm:ptLst>
  <dgm:cxnLst>
    <dgm:cxn modelId="{8647466F-8D4E-469D-AF37-8B56C3ED5CE9}" type="presOf" srcId="{E2DE9B80-D0C1-473D-97DB-E005DEDBD1CE}" destId="{F7E21BD7-30A4-44C3-90E8-667C68D50CE4}" srcOrd="0" destOrd="0" presId="urn:microsoft.com/office/officeart/2008/layout/AlternatingHexagons"/>
    <dgm:cxn modelId="{C0000759-18CD-4179-9D10-341F1F84E167}" type="presOf" srcId="{4F7B849C-90C6-4DE0-B7D0-439E392FBD12}" destId="{F3EE8036-8A18-450C-B65D-273F7742941B}" srcOrd="0" destOrd="0" presId="urn:microsoft.com/office/officeart/2008/layout/AlternatingHexagons"/>
    <dgm:cxn modelId="{DAB3305D-DF3D-47C0-9CCF-9B4BF47DB63F}" type="presOf" srcId="{E951601C-3072-452A-9D18-653FC7DCCDCC}" destId="{37BE9113-67E5-427A-9EBB-EBBB582C60A4}" srcOrd="0" destOrd="0" presId="urn:microsoft.com/office/officeart/2008/layout/AlternatingHexagons"/>
    <dgm:cxn modelId="{959304E3-E270-4FF8-92BD-B4ADC63C69D3}" type="presOf" srcId="{D17586EE-1302-4FD1-AA67-76BE7B7C712A}" destId="{80F0453C-F54A-45B3-A401-BA5DD5AA5E2C}" srcOrd="0" destOrd="0" presId="urn:microsoft.com/office/officeart/2008/layout/AlternatingHexagons"/>
    <dgm:cxn modelId="{5F86F145-1D88-47A7-B029-46DE1C2D49A2}" srcId="{E2DE9B80-D0C1-473D-97DB-E005DEDBD1CE}" destId="{520EBAF7-E6F5-472A-B61E-E6A26874744F}" srcOrd="0" destOrd="0" parTransId="{482C02CB-2DB6-4F4E-BAA5-B7F7CF22C9FF}" sibTransId="{41C29340-EFCA-4D1C-90D2-AFF56E2F94D8}"/>
    <dgm:cxn modelId="{CBA6A0B0-C60F-4246-90CC-1004932FA3E1}" type="presOf" srcId="{5136C14D-6C9E-42E8-A030-F8F69E88E6F9}" destId="{F8B24660-226F-4A46-BFB1-4C5B72C18DA5}" srcOrd="0" destOrd="0" presId="urn:microsoft.com/office/officeart/2008/layout/AlternatingHexagons"/>
    <dgm:cxn modelId="{34A86F1B-6213-4AFE-8529-29F759CC2AAC}" srcId="{E2DE9B80-D0C1-473D-97DB-E005DEDBD1CE}" destId="{5136C14D-6C9E-42E8-A030-F8F69E88E6F9}" srcOrd="1" destOrd="0" parTransId="{9810A8FE-2F31-4A6D-87CC-C586720AC959}" sibTransId="{4F7B849C-90C6-4DE0-B7D0-439E392FBD12}"/>
    <dgm:cxn modelId="{55D54221-D59A-4558-91B7-202AF3B53529}" type="presOf" srcId="{41C29340-EFCA-4D1C-90D2-AFF56E2F94D8}" destId="{9793460D-0BB9-46D3-86DB-9FC8C2C79B15}" srcOrd="0" destOrd="0" presId="urn:microsoft.com/office/officeart/2008/layout/AlternatingHexagons"/>
    <dgm:cxn modelId="{47BB5297-44EE-414D-831F-1C99667A3C9C}" srcId="{E2DE9B80-D0C1-473D-97DB-E005DEDBD1CE}" destId="{E951601C-3072-452A-9D18-653FC7DCCDCC}" srcOrd="2" destOrd="0" parTransId="{5EA223BF-D228-494B-ABF9-D4A29A759A9A}" sibTransId="{D17586EE-1302-4FD1-AA67-76BE7B7C712A}"/>
    <dgm:cxn modelId="{CFE808E3-C904-4ADB-863C-128640FCD33B}" type="presOf" srcId="{520EBAF7-E6F5-472A-B61E-E6A26874744F}" destId="{830B64CA-861E-469B-B3B9-7B778CEE497F}" srcOrd="0" destOrd="0" presId="urn:microsoft.com/office/officeart/2008/layout/AlternatingHexagons"/>
    <dgm:cxn modelId="{18CD60E0-3AC5-4F7F-8A46-A9F3DB9D7FFB}" type="presParOf" srcId="{F7E21BD7-30A4-44C3-90E8-667C68D50CE4}" destId="{5E6CAB28-7014-47FF-AB17-F70FD26AA0CB}" srcOrd="0" destOrd="0" presId="urn:microsoft.com/office/officeart/2008/layout/AlternatingHexagons"/>
    <dgm:cxn modelId="{25E71637-4D15-43C7-A40B-479320DA86AA}" type="presParOf" srcId="{5E6CAB28-7014-47FF-AB17-F70FD26AA0CB}" destId="{830B64CA-861E-469B-B3B9-7B778CEE497F}" srcOrd="0" destOrd="0" presId="urn:microsoft.com/office/officeart/2008/layout/AlternatingHexagons"/>
    <dgm:cxn modelId="{F3DC35AA-4031-4E23-A7FD-9F124795D206}" type="presParOf" srcId="{5E6CAB28-7014-47FF-AB17-F70FD26AA0CB}" destId="{F84C6F2F-7630-402C-89BF-05184FECEEBA}" srcOrd="1" destOrd="0" presId="urn:microsoft.com/office/officeart/2008/layout/AlternatingHexagons"/>
    <dgm:cxn modelId="{20104D9C-987B-46FC-8C6A-B5298B369296}" type="presParOf" srcId="{5E6CAB28-7014-47FF-AB17-F70FD26AA0CB}" destId="{FD9C0F7C-95B9-49C0-8473-63BD49E2FD5C}" srcOrd="2" destOrd="0" presId="urn:microsoft.com/office/officeart/2008/layout/AlternatingHexagons"/>
    <dgm:cxn modelId="{FC1A019C-0628-4A11-A798-4CDD6C95CBCE}" type="presParOf" srcId="{5E6CAB28-7014-47FF-AB17-F70FD26AA0CB}" destId="{163D2536-0C87-4AA1-9BA0-EFD5D8B39CCF}" srcOrd="3" destOrd="0" presId="urn:microsoft.com/office/officeart/2008/layout/AlternatingHexagons"/>
    <dgm:cxn modelId="{A592E69F-D820-4B61-B66A-493451CD354D}" type="presParOf" srcId="{5E6CAB28-7014-47FF-AB17-F70FD26AA0CB}" destId="{9793460D-0BB9-46D3-86DB-9FC8C2C79B15}" srcOrd="4" destOrd="0" presId="urn:microsoft.com/office/officeart/2008/layout/AlternatingHexagons"/>
    <dgm:cxn modelId="{CF369E9F-06C4-45F9-9518-E5FF40A83655}" type="presParOf" srcId="{F7E21BD7-30A4-44C3-90E8-667C68D50CE4}" destId="{582C48CA-85C4-4966-9517-5895A29D2AFE}" srcOrd="1" destOrd="0" presId="urn:microsoft.com/office/officeart/2008/layout/AlternatingHexagons"/>
    <dgm:cxn modelId="{B0455F1C-32B2-4A25-9A66-699193A7EE4E}" type="presParOf" srcId="{F7E21BD7-30A4-44C3-90E8-667C68D50CE4}" destId="{32108B92-C864-45B5-94ED-C34A1A73B0EF}" srcOrd="2" destOrd="0" presId="urn:microsoft.com/office/officeart/2008/layout/AlternatingHexagons"/>
    <dgm:cxn modelId="{4D8219CC-B039-4CB6-A02C-531B42E8C2CC}" type="presParOf" srcId="{32108B92-C864-45B5-94ED-C34A1A73B0EF}" destId="{F8B24660-226F-4A46-BFB1-4C5B72C18DA5}" srcOrd="0" destOrd="0" presId="urn:microsoft.com/office/officeart/2008/layout/AlternatingHexagons"/>
    <dgm:cxn modelId="{956143C3-CC76-4E88-B10B-903CABF4BCFC}" type="presParOf" srcId="{32108B92-C864-45B5-94ED-C34A1A73B0EF}" destId="{9DFAA3C5-DF91-4946-9350-80C81AC57092}" srcOrd="1" destOrd="0" presId="urn:microsoft.com/office/officeart/2008/layout/AlternatingHexagons"/>
    <dgm:cxn modelId="{B6E7AE09-C76D-4F51-A367-DD631A27E8BE}" type="presParOf" srcId="{32108B92-C864-45B5-94ED-C34A1A73B0EF}" destId="{F033E911-6C5D-4D36-A017-2944E406A288}" srcOrd="2" destOrd="0" presId="urn:microsoft.com/office/officeart/2008/layout/AlternatingHexagons"/>
    <dgm:cxn modelId="{7BD5100B-3223-44C5-8585-74630369873D}" type="presParOf" srcId="{32108B92-C864-45B5-94ED-C34A1A73B0EF}" destId="{D803ADF1-E320-4A95-A245-D1A20FBEEF5D}" srcOrd="3" destOrd="0" presId="urn:microsoft.com/office/officeart/2008/layout/AlternatingHexagons"/>
    <dgm:cxn modelId="{62CD8D35-4CB1-499F-B483-4EFF3992655D}" type="presParOf" srcId="{32108B92-C864-45B5-94ED-C34A1A73B0EF}" destId="{F3EE8036-8A18-450C-B65D-273F7742941B}" srcOrd="4" destOrd="0" presId="urn:microsoft.com/office/officeart/2008/layout/AlternatingHexagons"/>
    <dgm:cxn modelId="{D7BC6F4D-1389-4A73-9935-35D20B20B81D}" type="presParOf" srcId="{F7E21BD7-30A4-44C3-90E8-667C68D50CE4}" destId="{9D6BADAD-DBF4-44D7-90E2-9685041BCCAB}" srcOrd="3" destOrd="0" presId="urn:microsoft.com/office/officeart/2008/layout/AlternatingHexagons"/>
    <dgm:cxn modelId="{8DF56772-F212-44E9-AEB3-37AF4789A9E0}" type="presParOf" srcId="{F7E21BD7-30A4-44C3-90E8-667C68D50CE4}" destId="{C3BDF42C-7571-4AE0-BD73-9464C6F97CA1}" srcOrd="4" destOrd="0" presId="urn:microsoft.com/office/officeart/2008/layout/AlternatingHexagons"/>
    <dgm:cxn modelId="{6E888D11-0287-4A0F-B855-DF17DEC89C83}" type="presParOf" srcId="{C3BDF42C-7571-4AE0-BD73-9464C6F97CA1}" destId="{37BE9113-67E5-427A-9EBB-EBBB582C60A4}" srcOrd="0" destOrd="0" presId="urn:microsoft.com/office/officeart/2008/layout/AlternatingHexagons"/>
    <dgm:cxn modelId="{2241B8F2-AC04-4680-9718-D0E093672990}" type="presParOf" srcId="{C3BDF42C-7571-4AE0-BD73-9464C6F97CA1}" destId="{C1DD1F16-58AA-48A5-A049-AF42565A178D}" srcOrd="1" destOrd="0" presId="urn:microsoft.com/office/officeart/2008/layout/AlternatingHexagons"/>
    <dgm:cxn modelId="{6BCCCB98-8BE1-49B0-8D42-D7EFA4773B00}" type="presParOf" srcId="{C3BDF42C-7571-4AE0-BD73-9464C6F97CA1}" destId="{399687AD-70FF-46CC-8CD1-4921F0758AD9}" srcOrd="2" destOrd="0" presId="urn:microsoft.com/office/officeart/2008/layout/AlternatingHexagons"/>
    <dgm:cxn modelId="{62FDCEE5-7450-4866-B2D2-8FA29ED453A2}" type="presParOf" srcId="{C3BDF42C-7571-4AE0-BD73-9464C6F97CA1}" destId="{E1F1290B-AC40-49EF-A82D-40BC6389F674}" srcOrd="3" destOrd="0" presId="urn:microsoft.com/office/officeart/2008/layout/AlternatingHexagons"/>
    <dgm:cxn modelId="{2BABEC93-8555-44C9-B574-717BD02B5C7E}" type="presParOf" srcId="{C3BDF42C-7571-4AE0-BD73-9464C6F97CA1}" destId="{80F0453C-F54A-45B3-A401-BA5DD5AA5E2C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4C2F0EA-6E2C-4317-A7FB-08D562EEDF4E}" type="doc">
      <dgm:prSet loTypeId="urn:microsoft.com/office/officeart/2008/layout/CircularPictureCallout" loCatId="picture" qsTypeId="urn:microsoft.com/office/officeart/2005/8/quickstyle/simple4" qsCatId="simple" csTypeId="urn:microsoft.com/office/officeart/2005/8/colors/accent1_1" csCatId="accent1" phldr="1"/>
      <dgm:spPr/>
      <dgm:t>
        <a:bodyPr/>
        <a:lstStyle/>
        <a:p>
          <a:endParaRPr lang="es-AR"/>
        </a:p>
      </dgm:t>
    </dgm:pt>
    <dgm:pt modelId="{8EE2ED0E-4D20-4787-BFD5-95EAACFED5FB}">
      <dgm:prSet phldrT="[Texto]" custT="1"/>
      <dgm:spPr/>
      <dgm:t>
        <a:bodyPr/>
        <a:lstStyle/>
        <a:p>
          <a:r>
            <a:rPr lang="es-AR" sz="2800" b="1" dirty="0" err="1" smtClean="0">
              <a:solidFill>
                <a:schemeClr val="bg1"/>
              </a:solidFill>
            </a:rPr>
            <a:t>SOC’s</a:t>
          </a:r>
          <a:endParaRPr lang="es-AR" sz="2800" b="1" dirty="0">
            <a:solidFill>
              <a:schemeClr val="bg1"/>
            </a:solidFill>
          </a:endParaRPr>
        </a:p>
      </dgm:t>
    </dgm:pt>
    <dgm:pt modelId="{6B6CD8C9-B805-4E33-A58B-8FE8331C123C}" type="parTrans" cxnId="{A4240971-C2C1-4EF7-A60C-83BC5A603854}">
      <dgm:prSet/>
      <dgm:spPr/>
      <dgm:t>
        <a:bodyPr/>
        <a:lstStyle/>
        <a:p>
          <a:endParaRPr lang="es-AR"/>
        </a:p>
      </dgm:t>
    </dgm:pt>
    <dgm:pt modelId="{678354D7-BE43-49A4-982E-9E4EE161936E}" type="sibTrans" cxnId="{A4240971-C2C1-4EF7-A60C-83BC5A603854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  <dgm:t>
        <a:bodyPr/>
        <a:lstStyle/>
        <a:p>
          <a:endParaRPr lang="es-AR"/>
        </a:p>
      </dgm:t>
    </dgm:pt>
    <dgm:pt modelId="{FA5F6E9E-D0F9-4A6E-8CEB-5E8CB67CDF8A}">
      <dgm:prSet/>
      <dgm:spPr/>
      <dgm:t>
        <a:bodyPr/>
        <a:lstStyle/>
        <a:p>
          <a:r>
            <a:rPr lang="es-AR" dirty="0" smtClean="0"/>
            <a:t>Enfoque tradicional</a:t>
          </a:r>
          <a:endParaRPr lang="es-AR" dirty="0"/>
        </a:p>
      </dgm:t>
    </dgm:pt>
    <dgm:pt modelId="{6AF96579-1581-4580-B0E6-E52DE8DCE49E}" type="parTrans" cxnId="{A6EC8BF2-0DAF-452B-BDD8-9A7CE2C82419}">
      <dgm:prSet/>
      <dgm:spPr/>
      <dgm:t>
        <a:bodyPr/>
        <a:lstStyle/>
        <a:p>
          <a:endParaRPr lang="es-AR"/>
        </a:p>
      </dgm:t>
    </dgm:pt>
    <dgm:pt modelId="{861AA0F3-8ECF-4B77-91DE-BE40ED564051}" type="sibTrans" cxnId="{A6EC8BF2-0DAF-452B-BDD8-9A7CE2C82419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  <dgm:t>
        <a:bodyPr/>
        <a:lstStyle/>
        <a:p>
          <a:endParaRPr lang="es-AR"/>
        </a:p>
      </dgm:t>
    </dgm:pt>
    <dgm:pt modelId="{237E1E78-638B-4487-A1B1-C3B48C1D43D7}">
      <dgm:prSet/>
      <dgm:spPr/>
      <dgm:t>
        <a:bodyPr/>
        <a:lstStyle/>
        <a:p>
          <a:r>
            <a:rPr lang="es-AR" dirty="0" smtClean="0"/>
            <a:t>Tesauro</a:t>
          </a:r>
          <a:endParaRPr lang="es-AR" dirty="0"/>
        </a:p>
      </dgm:t>
    </dgm:pt>
    <dgm:pt modelId="{589CA735-013B-43A5-827E-2CCD00568164}" type="parTrans" cxnId="{736B6FEE-A80F-487C-891F-600E30A3F100}">
      <dgm:prSet/>
      <dgm:spPr/>
      <dgm:t>
        <a:bodyPr/>
        <a:lstStyle/>
        <a:p>
          <a:endParaRPr lang="es-AR"/>
        </a:p>
      </dgm:t>
    </dgm:pt>
    <dgm:pt modelId="{B31F8AF5-904D-4286-96F3-EE24D2478EE6}" type="sibTrans" cxnId="{736B6FEE-A80F-487C-891F-600E30A3F100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  <dgm:t>
        <a:bodyPr/>
        <a:lstStyle/>
        <a:p>
          <a:endParaRPr lang="es-AR"/>
        </a:p>
      </dgm:t>
    </dgm:pt>
    <dgm:pt modelId="{27E3D57E-02A6-4433-B370-B0741002BDA4}">
      <dgm:prSet/>
      <dgm:spPr/>
      <dgm:t>
        <a:bodyPr/>
        <a:lstStyle/>
        <a:p>
          <a:r>
            <a:rPr lang="es-AR" dirty="0" smtClean="0"/>
            <a:t>Lista de autoridades</a:t>
          </a:r>
          <a:endParaRPr lang="es-AR" dirty="0"/>
        </a:p>
      </dgm:t>
    </dgm:pt>
    <dgm:pt modelId="{107A153D-39A1-4DE9-9A1E-FF96A29FC0F2}" type="parTrans" cxnId="{175A8077-CBBD-4954-A88A-500A6F398AB5}">
      <dgm:prSet/>
      <dgm:spPr/>
      <dgm:t>
        <a:bodyPr/>
        <a:lstStyle/>
        <a:p>
          <a:endParaRPr lang="es-AR"/>
        </a:p>
      </dgm:t>
    </dgm:pt>
    <dgm:pt modelId="{11007AFB-29F3-4335-B618-E85BA27E4355}" type="sibTrans" cxnId="{175A8077-CBBD-4954-A88A-500A6F398AB5}">
      <dgm:prSet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  <dgm:t>
        <a:bodyPr/>
        <a:lstStyle/>
        <a:p>
          <a:endParaRPr lang="es-AR"/>
        </a:p>
      </dgm:t>
    </dgm:pt>
    <dgm:pt modelId="{DBF2EEF8-C598-49B1-B465-289D3974E325}">
      <dgm:prSet/>
      <dgm:spPr/>
      <dgm:t>
        <a:bodyPr/>
        <a:lstStyle/>
        <a:p>
          <a:r>
            <a:rPr lang="es-AR" dirty="0" smtClean="0"/>
            <a:t>Indización libre</a:t>
          </a:r>
          <a:endParaRPr lang="es-AR" dirty="0"/>
        </a:p>
      </dgm:t>
    </dgm:pt>
    <dgm:pt modelId="{37CEE788-050F-421B-ADE6-40EEEBFA0D32}" type="parTrans" cxnId="{C65BFA96-048D-4B95-AEFC-982B8DD500F0}">
      <dgm:prSet/>
      <dgm:spPr/>
      <dgm:t>
        <a:bodyPr/>
        <a:lstStyle/>
        <a:p>
          <a:endParaRPr lang="es-AR"/>
        </a:p>
      </dgm:t>
    </dgm:pt>
    <dgm:pt modelId="{F239F398-7145-41FB-A9DE-63CDC1EB606F}" type="sibTrans" cxnId="{C65BFA96-048D-4B95-AEFC-982B8DD500F0}">
      <dgm:prSet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1000" r="-51000"/>
          </a:stretch>
        </a:blipFill>
      </dgm:spPr>
      <dgm:t>
        <a:bodyPr/>
        <a:lstStyle/>
        <a:p>
          <a:endParaRPr lang="es-AR"/>
        </a:p>
      </dgm:t>
    </dgm:pt>
    <dgm:pt modelId="{827398DD-22CA-4115-B485-4D0261A32177}" type="pres">
      <dgm:prSet presAssocID="{74C2F0EA-6E2C-4317-A7FB-08D562EEDF4E}" presName="Name0" presStyleCnt="0">
        <dgm:presLayoutVars>
          <dgm:chMax val="7"/>
          <dgm:chPref val="7"/>
          <dgm:dir val="rev"/>
        </dgm:presLayoutVars>
      </dgm:prSet>
      <dgm:spPr/>
      <dgm:t>
        <a:bodyPr/>
        <a:lstStyle/>
        <a:p>
          <a:endParaRPr lang="es-AR"/>
        </a:p>
      </dgm:t>
    </dgm:pt>
    <dgm:pt modelId="{4F37AACC-8C4C-4909-A276-C0451F374CD8}" type="pres">
      <dgm:prSet presAssocID="{74C2F0EA-6E2C-4317-A7FB-08D562EEDF4E}" presName="Name1" presStyleCnt="0"/>
      <dgm:spPr/>
      <dgm:t>
        <a:bodyPr/>
        <a:lstStyle/>
        <a:p>
          <a:endParaRPr lang="es-AR"/>
        </a:p>
      </dgm:t>
    </dgm:pt>
    <dgm:pt modelId="{F94C1B6C-E7DB-4342-8C31-4E1BFB395673}" type="pres">
      <dgm:prSet presAssocID="{678354D7-BE43-49A4-982E-9E4EE161936E}" presName="picture_1" presStyleCnt="0"/>
      <dgm:spPr/>
      <dgm:t>
        <a:bodyPr/>
        <a:lstStyle/>
        <a:p>
          <a:endParaRPr lang="es-AR"/>
        </a:p>
      </dgm:t>
    </dgm:pt>
    <dgm:pt modelId="{829DD220-115E-4C27-BB47-D06E464F7086}" type="pres">
      <dgm:prSet presAssocID="{678354D7-BE43-49A4-982E-9E4EE161936E}" presName="pictureRepeatNode" presStyleLbl="alignImgPlace1" presStyleIdx="0" presStyleCnt="5" custScaleX="62008" custScaleY="62008" custLinFactX="-25134" custLinFactNeighborX="-100000" custLinFactNeighborY="-9318"/>
      <dgm:spPr/>
      <dgm:t>
        <a:bodyPr/>
        <a:lstStyle/>
        <a:p>
          <a:endParaRPr lang="es-AR"/>
        </a:p>
      </dgm:t>
    </dgm:pt>
    <dgm:pt modelId="{4217BEBA-614B-463A-BE0E-216DF6AA7E91}" type="pres">
      <dgm:prSet presAssocID="{8EE2ED0E-4D20-4787-BFD5-95EAACFED5FB}" presName="text_1" presStyleLbl="node1" presStyleIdx="0" presStyleCnt="0" custScaleX="63213" custScaleY="33892" custLinFactX="-89544" custLinFactNeighborX="-100000" custLinFactNeighborY="31454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A556F07C-4BDA-4B9F-8E27-C6ACC554210E}" type="pres">
      <dgm:prSet presAssocID="{11007AFB-29F3-4335-B618-E85BA27E4355}" presName="picture_2" presStyleCnt="0"/>
      <dgm:spPr/>
      <dgm:t>
        <a:bodyPr/>
        <a:lstStyle/>
        <a:p>
          <a:endParaRPr lang="es-AR"/>
        </a:p>
      </dgm:t>
    </dgm:pt>
    <dgm:pt modelId="{C0F07E72-7223-41BF-94C3-761DB5E229CE}" type="pres">
      <dgm:prSet presAssocID="{11007AFB-29F3-4335-B618-E85BA27E4355}" presName="pictureRepeatNode" presStyleLbl="alignImgPlace1" presStyleIdx="1" presStyleCnt="5" custLinFactX="226276" custLinFactY="100000" custLinFactNeighborX="300000" custLinFactNeighborY="106096"/>
      <dgm:spPr/>
      <dgm:t>
        <a:bodyPr/>
        <a:lstStyle/>
        <a:p>
          <a:endParaRPr lang="es-AR"/>
        </a:p>
      </dgm:t>
    </dgm:pt>
    <dgm:pt modelId="{46FF53B4-C01B-4F4D-BFF7-EE1E778CE22D}" type="pres">
      <dgm:prSet presAssocID="{27E3D57E-02A6-4433-B370-B0741002BDA4}" presName="line_2" presStyleLbl="parChTrans1D1" presStyleIdx="0" presStyleCnt="4"/>
      <dgm:spPr/>
      <dgm:t>
        <a:bodyPr/>
        <a:lstStyle/>
        <a:p>
          <a:endParaRPr lang="es-AR"/>
        </a:p>
      </dgm:t>
    </dgm:pt>
    <dgm:pt modelId="{DF4519D5-36CD-48F4-A04D-7E219ED8BA4E}" type="pres">
      <dgm:prSet presAssocID="{27E3D57E-02A6-4433-B370-B0741002BDA4}" presName="textparent_2" presStyleLbl="node1" presStyleIdx="0" presStyleCnt="0"/>
      <dgm:spPr/>
      <dgm:t>
        <a:bodyPr/>
        <a:lstStyle/>
        <a:p>
          <a:endParaRPr lang="es-AR"/>
        </a:p>
      </dgm:t>
    </dgm:pt>
    <dgm:pt modelId="{B3E2CC70-8CB0-449A-9F6A-5A31D9726DD9}" type="pres">
      <dgm:prSet presAssocID="{27E3D57E-02A6-4433-B370-B0741002BDA4}" presName="text_2" presStyleLbl="revTx" presStyleIdx="0" presStyleCnt="4" custLinFactX="100000" custLinFactY="100000" custLinFactNeighborX="187093" custLinFactNeighborY="103909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27271A3A-6F9F-4C5B-981D-56C37BB877FB}" type="pres">
      <dgm:prSet presAssocID="{861AA0F3-8ECF-4B77-91DE-BE40ED564051}" presName="picture_3" presStyleCnt="0"/>
      <dgm:spPr/>
      <dgm:t>
        <a:bodyPr/>
        <a:lstStyle/>
        <a:p>
          <a:endParaRPr lang="es-AR"/>
        </a:p>
      </dgm:t>
    </dgm:pt>
    <dgm:pt modelId="{F8B15C8C-0188-45B4-8347-9936A7CAFFA4}" type="pres">
      <dgm:prSet presAssocID="{861AA0F3-8ECF-4B77-91DE-BE40ED564051}" presName="pictureRepeatNode" presStyleLbl="alignImgPlace1" presStyleIdx="2" presStyleCnt="5" custLinFactX="200000" custLinFactY="-25109" custLinFactNeighborX="251276" custLinFactNeighborY="-100000"/>
      <dgm:spPr/>
      <dgm:t>
        <a:bodyPr/>
        <a:lstStyle/>
        <a:p>
          <a:endParaRPr lang="es-AR"/>
        </a:p>
      </dgm:t>
    </dgm:pt>
    <dgm:pt modelId="{CCCBBFE6-2025-4F1E-A0B9-AE20B47D3EFB}" type="pres">
      <dgm:prSet presAssocID="{FA5F6E9E-D0F9-4A6E-8CEB-5E8CB67CDF8A}" presName="line_3" presStyleLbl="parChTrans1D1" presStyleIdx="1" presStyleCnt="4"/>
      <dgm:spPr/>
      <dgm:t>
        <a:bodyPr/>
        <a:lstStyle/>
        <a:p>
          <a:endParaRPr lang="es-AR"/>
        </a:p>
      </dgm:t>
    </dgm:pt>
    <dgm:pt modelId="{2B2B67CB-173D-4473-9593-0F12652CF29C}" type="pres">
      <dgm:prSet presAssocID="{FA5F6E9E-D0F9-4A6E-8CEB-5E8CB67CDF8A}" presName="textparent_3" presStyleLbl="node1" presStyleIdx="0" presStyleCnt="0"/>
      <dgm:spPr/>
      <dgm:t>
        <a:bodyPr/>
        <a:lstStyle/>
        <a:p>
          <a:endParaRPr lang="es-AR"/>
        </a:p>
      </dgm:t>
    </dgm:pt>
    <dgm:pt modelId="{5FAC3A9B-296F-42FA-BFA2-4C59690C624F}" type="pres">
      <dgm:prSet presAssocID="{FA5F6E9E-D0F9-4A6E-8CEB-5E8CB67CDF8A}" presName="text_3" presStyleLbl="revTx" presStyleIdx="1" presStyleCnt="4" custLinFactX="100000" custLinFactY="-39151" custLinFactNeighborX="179855" custLinFactNeighborY="-100000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72F73123-F427-4076-86F9-7943C30498E7}" type="pres">
      <dgm:prSet presAssocID="{B31F8AF5-904D-4286-96F3-EE24D2478EE6}" presName="picture_4" presStyleCnt="0"/>
      <dgm:spPr/>
      <dgm:t>
        <a:bodyPr/>
        <a:lstStyle/>
        <a:p>
          <a:endParaRPr lang="es-AR"/>
        </a:p>
      </dgm:t>
    </dgm:pt>
    <dgm:pt modelId="{93B0BCC0-22F7-45E9-BADD-F37914A32F2A}" type="pres">
      <dgm:prSet presAssocID="{B31F8AF5-904D-4286-96F3-EE24D2478EE6}" presName="pictureRepeatNode" presStyleLbl="alignImgPlace1" presStyleIdx="3" presStyleCnt="5" custLinFactX="200000" custLinFactY="-43675" custLinFactNeighborX="251276" custLinFactNeighborY="-100000"/>
      <dgm:spPr/>
      <dgm:t>
        <a:bodyPr/>
        <a:lstStyle/>
        <a:p>
          <a:endParaRPr lang="es-AR"/>
        </a:p>
      </dgm:t>
    </dgm:pt>
    <dgm:pt modelId="{5B34F5A6-E4EB-46E7-89FA-EF36BA22346B}" type="pres">
      <dgm:prSet presAssocID="{237E1E78-638B-4487-A1B1-C3B48C1D43D7}" presName="line_4" presStyleLbl="parChTrans1D1" presStyleIdx="2" presStyleCnt="4"/>
      <dgm:spPr/>
      <dgm:t>
        <a:bodyPr/>
        <a:lstStyle/>
        <a:p>
          <a:endParaRPr lang="es-AR"/>
        </a:p>
      </dgm:t>
    </dgm:pt>
    <dgm:pt modelId="{CC99516D-7543-40F9-82C6-31891939874F}" type="pres">
      <dgm:prSet presAssocID="{237E1E78-638B-4487-A1B1-C3B48C1D43D7}" presName="textparent_4" presStyleLbl="node1" presStyleIdx="0" presStyleCnt="0"/>
      <dgm:spPr/>
      <dgm:t>
        <a:bodyPr/>
        <a:lstStyle/>
        <a:p>
          <a:endParaRPr lang="es-AR"/>
        </a:p>
      </dgm:t>
    </dgm:pt>
    <dgm:pt modelId="{EF519618-7884-4D67-A055-DE82171901C4}" type="pres">
      <dgm:prSet presAssocID="{237E1E78-638B-4487-A1B1-C3B48C1D43D7}" presName="text_4" presStyleLbl="revTx" presStyleIdx="2" presStyleCnt="4" custLinFactX="152763" custLinFactY="-45409" custLinFactNeighborX="200000" custLinFactNeighborY="-100000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C61BA3BA-3B77-47B0-A065-04CFD113D189}" type="pres">
      <dgm:prSet presAssocID="{F239F398-7145-41FB-A9DE-63CDC1EB606F}" presName="picture_5" presStyleCnt="0"/>
      <dgm:spPr/>
      <dgm:t>
        <a:bodyPr/>
        <a:lstStyle/>
        <a:p>
          <a:endParaRPr lang="es-AR"/>
        </a:p>
      </dgm:t>
    </dgm:pt>
    <dgm:pt modelId="{CE4B9813-B648-4E02-9C21-C94983CBB1B7}" type="pres">
      <dgm:prSet presAssocID="{F239F398-7145-41FB-A9DE-63CDC1EB606F}" presName="pictureRepeatNode" presStyleLbl="alignImgPlace1" presStyleIdx="4" presStyleCnt="5" custLinFactX="232759" custLinFactNeighborX="300000" custLinFactNeighborY="-13867"/>
      <dgm:spPr/>
      <dgm:t>
        <a:bodyPr/>
        <a:lstStyle/>
        <a:p>
          <a:endParaRPr lang="es-AR"/>
        </a:p>
      </dgm:t>
    </dgm:pt>
    <dgm:pt modelId="{5CF4FE2B-FCB3-4F93-A855-8F4E57578619}" type="pres">
      <dgm:prSet presAssocID="{DBF2EEF8-C598-49B1-B465-289D3974E325}" presName="line_5" presStyleLbl="parChTrans1D1" presStyleIdx="3" presStyleCnt="4"/>
      <dgm:spPr/>
      <dgm:t>
        <a:bodyPr/>
        <a:lstStyle/>
        <a:p>
          <a:endParaRPr lang="es-AR"/>
        </a:p>
      </dgm:t>
    </dgm:pt>
    <dgm:pt modelId="{EFF20287-7540-4E66-9644-3708C4AEC8DD}" type="pres">
      <dgm:prSet presAssocID="{DBF2EEF8-C598-49B1-B465-289D3974E325}" presName="textparent_5" presStyleLbl="node1" presStyleIdx="0" presStyleCnt="0"/>
      <dgm:spPr/>
      <dgm:t>
        <a:bodyPr/>
        <a:lstStyle/>
        <a:p>
          <a:endParaRPr lang="es-AR"/>
        </a:p>
      </dgm:t>
    </dgm:pt>
    <dgm:pt modelId="{DCAF59F7-F7CC-4A34-A42E-C5E6DA155D1F}" type="pres">
      <dgm:prSet presAssocID="{DBF2EEF8-C598-49B1-B465-289D3974E325}" presName="text_5" presStyleLbl="revTx" presStyleIdx="3" presStyleCnt="4" custLinFactX="129048" custLinFactNeighborX="200000" custLinFactNeighborY="-36094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C65BFA96-048D-4B95-AEFC-982B8DD500F0}" srcId="{74C2F0EA-6E2C-4317-A7FB-08D562EEDF4E}" destId="{DBF2EEF8-C598-49B1-B465-289D3974E325}" srcOrd="4" destOrd="0" parTransId="{37CEE788-050F-421B-ADE6-40EEEBFA0D32}" sibTransId="{F239F398-7145-41FB-A9DE-63CDC1EB606F}"/>
    <dgm:cxn modelId="{07C7B144-F25D-44EC-916A-50C0D25C7EA3}" type="presOf" srcId="{678354D7-BE43-49A4-982E-9E4EE161936E}" destId="{829DD220-115E-4C27-BB47-D06E464F7086}" srcOrd="0" destOrd="0" presId="urn:microsoft.com/office/officeart/2008/layout/CircularPictureCallout"/>
    <dgm:cxn modelId="{01CA555A-B6F2-41F3-9223-B8D440C4CF9B}" type="presOf" srcId="{B31F8AF5-904D-4286-96F3-EE24D2478EE6}" destId="{93B0BCC0-22F7-45E9-BADD-F37914A32F2A}" srcOrd="0" destOrd="0" presId="urn:microsoft.com/office/officeart/2008/layout/CircularPictureCallout"/>
    <dgm:cxn modelId="{E29418FA-458A-4B90-801D-574219E7BD2D}" type="presOf" srcId="{861AA0F3-8ECF-4B77-91DE-BE40ED564051}" destId="{F8B15C8C-0188-45B4-8347-9936A7CAFFA4}" srcOrd="0" destOrd="0" presId="urn:microsoft.com/office/officeart/2008/layout/CircularPictureCallout"/>
    <dgm:cxn modelId="{221C9FDC-3F61-40F3-9FEC-99085AF6BBD3}" type="presOf" srcId="{74C2F0EA-6E2C-4317-A7FB-08D562EEDF4E}" destId="{827398DD-22CA-4115-B485-4D0261A32177}" srcOrd="0" destOrd="0" presId="urn:microsoft.com/office/officeart/2008/layout/CircularPictureCallout"/>
    <dgm:cxn modelId="{A6EC8BF2-0DAF-452B-BDD8-9A7CE2C82419}" srcId="{74C2F0EA-6E2C-4317-A7FB-08D562EEDF4E}" destId="{FA5F6E9E-D0F9-4A6E-8CEB-5E8CB67CDF8A}" srcOrd="2" destOrd="0" parTransId="{6AF96579-1581-4580-B0E6-E52DE8DCE49E}" sibTransId="{861AA0F3-8ECF-4B77-91DE-BE40ED564051}"/>
    <dgm:cxn modelId="{736B6FEE-A80F-487C-891F-600E30A3F100}" srcId="{74C2F0EA-6E2C-4317-A7FB-08D562EEDF4E}" destId="{237E1E78-638B-4487-A1B1-C3B48C1D43D7}" srcOrd="3" destOrd="0" parTransId="{589CA735-013B-43A5-827E-2CCD00568164}" sibTransId="{B31F8AF5-904D-4286-96F3-EE24D2478EE6}"/>
    <dgm:cxn modelId="{A0D3DE51-D562-4091-808C-D125A564C155}" type="presOf" srcId="{11007AFB-29F3-4335-B618-E85BA27E4355}" destId="{C0F07E72-7223-41BF-94C3-761DB5E229CE}" srcOrd="0" destOrd="0" presId="urn:microsoft.com/office/officeart/2008/layout/CircularPictureCallout"/>
    <dgm:cxn modelId="{1427A1EA-77B5-4C9F-B764-7397FAA36E63}" type="presOf" srcId="{F239F398-7145-41FB-A9DE-63CDC1EB606F}" destId="{CE4B9813-B648-4E02-9C21-C94983CBB1B7}" srcOrd="0" destOrd="0" presId="urn:microsoft.com/office/officeart/2008/layout/CircularPictureCallout"/>
    <dgm:cxn modelId="{CE42E2C0-91A6-4B9D-BEDA-0EB440CA5360}" type="presOf" srcId="{27E3D57E-02A6-4433-B370-B0741002BDA4}" destId="{B3E2CC70-8CB0-449A-9F6A-5A31D9726DD9}" srcOrd="0" destOrd="0" presId="urn:microsoft.com/office/officeart/2008/layout/CircularPictureCallout"/>
    <dgm:cxn modelId="{EF75BE85-9CB4-4E17-90EF-B38E213E88F5}" type="presOf" srcId="{FA5F6E9E-D0F9-4A6E-8CEB-5E8CB67CDF8A}" destId="{5FAC3A9B-296F-42FA-BFA2-4C59690C624F}" srcOrd="0" destOrd="0" presId="urn:microsoft.com/office/officeart/2008/layout/CircularPictureCallout"/>
    <dgm:cxn modelId="{175A8077-CBBD-4954-A88A-500A6F398AB5}" srcId="{74C2F0EA-6E2C-4317-A7FB-08D562EEDF4E}" destId="{27E3D57E-02A6-4433-B370-B0741002BDA4}" srcOrd="1" destOrd="0" parTransId="{107A153D-39A1-4DE9-9A1E-FF96A29FC0F2}" sibTransId="{11007AFB-29F3-4335-B618-E85BA27E4355}"/>
    <dgm:cxn modelId="{BDB414C2-DC6D-458C-A41B-95A66072FC5D}" type="presOf" srcId="{237E1E78-638B-4487-A1B1-C3B48C1D43D7}" destId="{EF519618-7884-4D67-A055-DE82171901C4}" srcOrd="0" destOrd="0" presId="urn:microsoft.com/office/officeart/2008/layout/CircularPictureCallout"/>
    <dgm:cxn modelId="{426E32A0-623B-410C-B5C7-43F34294E672}" type="presOf" srcId="{DBF2EEF8-C598-49B1-B465-289D3974E325}" destId="{DCAF59F7-F7CC-4A34-A42E-C5E6DA155D1F}" srcOrd="0" destOrd="0" presId="urn:microsoft.com/office/officeart/2008/layout/CircularPictureCallout"/>
    <dgm:cxn modelId="{A4240971-C2C1-4EF7-A60C-83BC5A603854}" srcId="{74C2F0EA-6E2C-4317-A7FB-08D562EEDF4E}" destId="{8EE2ED0E-4D20-4787-BFD5-95EAACFED5FB}" srcOrd="0" destOrd="0" parTransId="{6B6CD8C9-B805-4E33-A58B-8FE8331C123C}" sibTransId="{678354D7-BE43-49A4-982E-9E4EE161936E}"/>
    <dgm:cxn modelId="{5495B087-B080-45E2-BED6-F929F043DB15}" type="presOf" srcId="{8EE2ED0E-4D20-4787-BFD5-95EAACFED5FB}" destId="{4217BEBA-614B-463A-BE0E-216DF6AA7E91}" srcOrd="0" destOrd="0" presId="urn:microsoft.com/office/officeart/2008/layout/CircularPictureCallout"/>
    <dgm:cxn modelId="{9B14A6F9-DDED-4008-A71F-459645CF02F2}" type="presParOf" srcId="{827398DD-22CA-4115-B485-4D0261A32177}" destId="{4F37AACC-8C4C-4909-A276-C0451F374CD8}" srcOrd="0" destOrd="0" presId="urn:microsoft.com/office/officeart/2008/layout/CircularPictureCallout"/>
    <dgm:cxn modelId="{1BA04ED5-35BE-4114-9218-3B939DD6CEA5}" type="presParOf" srcId="{4F37AACC-8C4C-4909-A276-C0451F374CD8}" destId="{F94C1B6C-E7DB-4342-8C31-4E1BFB395673}" srcOrd="0" destOrd="0" presId="urn:microsoft.com/office/officeart/2008/layout/CircularPictureCallout"/>
    <dgm:cxn modelId="{49AC4650-A144-496C-8960-31FA8171E4A3}" type="presParOf" srcId="{F94C1B6C-E7DB-4342-8C31-4E1BFB395673}" destId="{829DD220-115E-4C27-BB47-D06E464F7086}" srcOrd="0" destOrd="0" presId="urn:microsoft.com/office/officeart/2008/layout/CircularPictureCallout"/>
    <dgm:cxn modelId="{63E6AF7D-71C1-48E2-8248-B6B1CD8D9005}" type="presParOf" srcId="{4F37AACC-8C4C-4909-A276-C0451F374CD8}" destId="{4217BEBA-614B-463A-BE0E-216DF6AA7E91}" srcOrd="1" destOrd="0" presId="urn:microsoft.com/office/officeart/2008/layout/CircularPictureCallout"/>
    <dgm:cxn modelId="{C8F5AA1F-7265-45F8-8767-78E5F2A51624}" type="presParOf" srcId="{4F37AACC-8C4C-4909-A276-C0451F374CD8}" destId="{A556F07C-4BDA-4B9F-8E27-C6ACC554210E}" srcOrd="2" destOrd="0" presId="urn:microsoft.com/office/officeart/2008/layout/CircularPictureCallout"/>
    <dgm:cxn modelId="{D66A77EF-8C34-4C85-B789-DD72353054A8}" type="presParOf" srcId="{A556F07C-4BDA-4B9F-8E27-C6ACC554210E}" destId="{C0F07E72-7223-41BF-94C3-761DB5E229CE}" srcOrd="0" destOrd="0" presId="urn:microsoft.com/office/officeart/2008/layout/CircularPictureCallout"/>
    <dgm:cxn modelId="{FA325E7A-526D-4A1B-B4CF-92061F7CA724}" type="presParOf" srcId="{4F37AACC-8C4C-4909-A276-C0451F374CD8}" destId="{46FF53B4-C01B-4F4D-BFF7-EE1E778CE22D}" srcOrd="3" destOrd="0" presId="urn:microsoft.com/office/officeart/2008/layout/CircularPictureCallout"/>
    <dgm:cxn modelId="{217EE569-318B-4015-B0AD-20E8710D2263}" type="presParOf" srcId="{4F37AACC-8C4C-4909-A276-C0451F374CD8}" destId="{DF4519D5-36CD-48F4-A04D-7E219ED8BA4E}" srcOrd="4" destOrd="0" presId="urn:microsoft.com/office/officeart/2008/layout/CircularPictureCallout"/>
    <dgm:cxn modelId="{4DF08B0E-F098-4C30-AD70-6717DD2B4910}" type="presParOf" srcId="{DF4519D5-36CD-48F4-A04D-7E219ED8BA4E}" destId="{B3E2CC70-8CB0-449A-9F6A-5A31D9726DD9}" srcOrd="0" destOrd="0" presId="urn:microsoft.com/office/officeart/2008/layout/CircularPictureCallout"/>
    <dgm:cxn modelId="{00B21CEE-081E-4E6E-BA66-343A22B38222}" type="presParOf" srcId="{4F37AACC-8C4C-4909-A276-C0451F374CD8}" destId="{27271A3A-6F9F-4C5B-981D-56C37BB877FB}" srcOrd="5" destOrd="0" presId="urn:microsoft.com/office/officeart/2008/layout/CircularPictureCallout"/>
    <dgm:cxn modelId="{BC7FC7E6-C40C-4BBD-A578-F658E48190A1}" type="presParOf" srcId="{27271A3A-6F9F-4C5B-981D-56C37BB877FB}" destId="{F8B15C8C-0188-45B4-8347-9936A7CAFFA4}" srcOrd="0" destOrd="0" presId="urn:microsoft.com/office/officeart/2008/layout/CircularPictureCallout"/>
    <dgm:cxn modelId="{9E94E558-2809-4FF3-B149-CABA1A666D12}" type="presParOf" srcId="{4F37AACC-8C4C-4909-A276-C0451F374CD8}" destId="{CCCBBFE6-2025-4F1E-A0B9-AE20B47D3EFB}" srcOrd="6" destOrd="0" presId="urn:microsoft.com/office/officeart/2008/layout/CircularPictureCallout"/>
    <dgm:cxn modelId="{A41CD65B-21E2-4FF9-98C4-31B75EFD303B}" type="presParOf" srcId="{4F37AACC-8C4C-4909-A276-C0451F374CD8}" destId="{2B2B67CB-173D-4473-9593-0F12652CF29C}" srcOrd="7" destOrd="0" presId="urn:microsoft.com/office/officeart/2008/layout/CircularPictureCallout"/>
    <dgm:cxn modelId="{DB233982-B44B-4A57-AD8F-37242A2276C3}" type="presParOf" srcId="{2B2B67CB-173D-4473-9593-0F12652CF29C}" destId="{5FAC3A9B-296F-42FA-BFA2-4C59690C624F}" srcOrd="0" destOrd="0" presId="urn:microsoft.com/office/officeart/2008/layout/CircularPictureCallout"/>
    <dgm:cxn modelId="{E5C22CDA-D74A-4773-A686-A495FF698F6D}" type="presParOf" srcId="{4F37AACC-8C4C-4909-A276-C0451F374CD8}" destId="{72F73123-F427-4076-86F9-7943C30498E7}" srcOrd="8" destOrd="0" presId="urn:microsoft.com/office/officeart/2008/layout/CircularPictureCallout"/>
    <dgm:cxn modelId="{5576B206-8BE2-4533-A9D9-C6A1DAEFB63A}" type="presParOf" srcId="{72F73123-F427-4076-86F9-7943C30498E7}" destId="{93B0BCC0-22F7-45E9-BADD-F37914A32F2A}" srcOrd="0" destOrd="0" presId="urn:microsoft.com/office/officeart/2008/layout/CircularPictureCallout"/>
    <dgm:cxn modelId="{F9460E92-7D3D-4A70-BCEE-F75C79854E13}" type="presParOf" srcId="{4F37AACC-8C4C-4909-A276-C0451F374CD8}" destId="{5B34F5A6-E4EB-46E7-89FA-EF36BA22346B}" srcOrd="9" destOrd="0" presId="urn:microsoft.com/office/officeart/2008/layout/CircularPictureCallout"/>
    <dgm:cxn modelId="{659CEBA2-17F1-421E-9830-DCD68E093D9D}" type="presParOf" srcId="{4F37AACC-8C4C-4909-A276-C0451F374CD8}" destId="{CC99516D-7543-40F9-82C6-31891939874F}" srcOrd="10" destOrd="0" presId="urn:microsoft.com/office/officeart/2008/layout/CircularPictureCallout"/>
    <dgm:cxn modelId="{DB048DFC-210D-4704-8CB1-C2A0166AEDD3}" type="presParOf" srcId="{CC99516D-7543-40F9-82C6-31891939874F}" destId="{EF519618-7884-4D67-A055-DE82171901C4}" srcOrd="0" destOrd="0" presId="urn:microsoft.com/office/officeart/2008/layout/CircularPictureCallout"/>
    <dgm:cxn modelId="{52741766-2498-4577-86C6-13C240B48DE7}" type="presParOf" srcId="{4F37AACC-8C4C-4909-A276-C0451F374CD8}" destId="{C61BA3BA-3B77-47B0-A065-04CFD113D189}" srcOrd="11" destOrd="0" presId="urn:microsoft.com/office/officeart/2008/layout/CircularPictureCallout"/>
    <dgm:cxn modelId="{E7BE7239-5A16-452C-8C89-6A4302E90F9E}" type="presParOf" srcId="{C61BA3BA-3B77-47B0-A065-04CFD113D189}" destId="{CE4B9813-B648-4E02-9C21-C94983CBB1B7}" srcOrd="0" destOrd="0" presId="urn:microsoft.com/office/officeart/2008/layout/CircularPictureCallout"/>
    <dgm:cxn modelId="{7B19CC0F-1EED-4FC1-98C5-730EF7556A93}" type="presParOf" srcId="{4F37AACC-8C4C-4909-A276-C0451F374CD8}" destId="{5CF4FE2B-FCB3-4F93-A855-8F4E57578619}" srcOrd="12" destOrd="0" presId="urn:microsoft.com/office/officeart/2008/layout/CircularPictureCallout"/>
    <dgm:cxn modelId="{832D562D-5BB3-4C11-9AF1-9AC89BE34C36}" type="presParOf" srcId="{4F37AACC-8C4C-4909-A276-C0451F374CD8}" destId="{EFF20287-7540-4E66-9644-3708C4AEC8DD}" srcOrd="13" destOrd="0" presId="urn:microsoft.com/office/officeart/2008/layout/CircularPictureCallout"/>
    <dgm:cxn modelId="{E5480E73-6F76-46E4-836E-39A871B97161}" type="presParOf" srcId="{EFF20287-7540-4E66-9644-3708C4AEC8DD}" destId="{DCAF59F7-F7CC-4A34-A42E-C5E6DA155D1F}" srcOrd="0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5C2BBC-7432-4659-84FA-1BB54A95B848}">
      <dsp:nvSpPr>
        <dsp:cNvPr id="0" name=""/>
        <dsp:cNvSpPr/>
      </dsp:nvSpPr>
      <dsp:spPr>
        <a:xfrm>
          <a:off x="3827598" y="2378854"/>
          <a:ext cx="1426521" cy="1426521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tint val="60000"/>
                <a:lumMod val="104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tint val="8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400" kern="1200" dirty="0" smtClean="0"/>
            <a:t>Biblioteca de la Asociación Dante Alighieri</a:t>
          </a:r>
          <a:endParaRPr lang="es-AR" sz="1400" kern="1200" dirty="0"/>
        </a:p>
      </dsp:txBody>
      <dsp:txXfrm>
        <a:off x="4036507" y="2587763"/>
        <a:ext cx="1008703" cy="1008703"/>
      </dsp:txXfrm>
    </dsp:sp>
    <dsp:sp modelId="{AFD3EF2D-A840-4928-B071-EAA0FC0A1CF2}">
      <dsp:nvSpPr>
        <dsp:cNvPr id="0" name=""/>
        <dsp:cNvSpPr/>
      </dsp:nvSpPr>
      <dsp:spPr>
        <a:xfrm rot="16200000">
          <a:off x="4453718" y="1976862"/>
          <a:ext cx="174280" cy="48501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0"/>
                <a:satOff val="0"/>
                <a:lumOff val="0"/>
                <a:alphaOff val="0"/>
                <a:tint val="60000"/>
                <a:lumMod val="104000"/>
              </a:schemeClr>
            </a:gs>
            <a:gs pos="100000">
              <a:schemeClr val="accent1">
                <a:shade val="90000"/>
                <a:hueOff val="0"/>
                <a:satOff val="0"/>
                <a:lumOff val="0"/>
                <a:alphaOff val="0"/>
                <a:tint val="84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1200" kern="1200"/>
        </a:p>
      </dsp:txBody>
      <dsp:txXfrm>
        <a:off x="4479860" y="2100007"/>
        <a:ext cx="121996" cy="291011"/>
      </dsp:txXfrm>
    </dsp:sp>
    <dsp:sp modelId="{B0B0D107-35B8-4C60-B5BF-03746BAF7112}">
      <dsp:nvSpPr>
        <dsp:cNvPr id="0" name=""/>
        <dsp:cNvSpPr/>
      </dsp:nvSpPr>
      <dsp:spPr>
        <a:xfrm>
          <a:off x="3404732" y="-222229"/>
          <a:ext cx="2272252" cy="2272252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tint val="60000"/>
                <a:lumMod val="104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tint val="8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400" kern="1200" dirty="0" smtClean="0"/>
            <a:t>Problemática: reconstrucción y puesta en marcha</a:t>
          </a:r>
          <a:endParaRPr lang="es-AR" sz="1400" kern="1200" dirty="0"/>
        </a:p>
      </dsp:txBody>
      <dsp:txXfrm>
        <a:off x="3737496" y="110535"/>
        <a:ext cx="1606724" cy="1606724"/>
      </dsp:txXfrm>
    </dsp:sp>
    <dsp:sp modelId="{76376BAC-DC87-4CBF-A22A-3FB4089D7BB8}">
      <dsp:nvSpPr>
        <dsp:cNvPr id="0" name=""/>
        <dsp:cNvSpPr/>
      </dsp:nvSpPr>
      <dsp:spPr>
        <a:xfrm>
          <a:off x="5326462" y="2849606"/>
          <a:ext cx="174280" cy="48501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0"/>
                <a:satOff val="-11255"/>
                <a:lumOff val="10214"/>
                <a:alphaOff val="0"/>
                <a:tint val="60000"/>
                <a:lumMod val="104000"/>
              </a:schemeClr>
            </a:gs>
            <a:gs pos="100000">
              <a:schemeClr val="accent1">
                <a:shade val="90000"/>
                <a:hueOff val="0"/>
                <a:satOff val="-11255"/>
                <a:lumOff val="10214"/>
                <a:alphaOff val="0"/>
                <a:tint val="84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1200" kern="1200"/>
        </a:p>
      </dsp:txBody>
      <dsp:txXfrm>
        <a:off x="5326462" y="2946609"/>
        <a:ext cx="121996" cy="291011"/>
      </dsp:txXfrm>
    </dsp:sp>
    <dsp:sp modelId="{C4ABD2E7-6168-4295-96F9-F2B7D6D71535}">
      <dsp:nvSpPr>
        <dsp:cNvPr id="0" name=""/>
        <dsp:cNvSpPr/>
      </dsp:nvSpPr>
      <dsp:spPr>
        <a:xfrm>
          <a:off x="5582951" y="1955989"/>
          <a:ext cx="2272252" cy="2272252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hueOff val="0"/>
                <a:satOff val="-11426"/>
                <a:lumOff val="10945"/>
                <a:alphaOff val="0"/>
                <a:tint val="60000"/>
                <a:lumMod val="104000"/>
              </a:schemeClr>
            </a:gs>
            <a:gs pos="100000">
              <a:schemeClr val="accent1">
                <a:shade val="80000"/>
                <a:hueOff val="0"/>
                <a:satOff val="-11426"/>
                <a:lumOff val="10945"/>
                <a:alphaOff val="0"/>
                <a:tint val="8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400" kern="1200" dirty="0" smtClean="0"/>
            <a:t>Qué criterios seguir para (re) organizar todos sus fondos y permitir su recuperación y circulación. </a:t>
          </a:r>
          <a:endParaRPr lang="es-AR" sz="1400" kern="1200" dirty="0"/>
        </a:p>
      </dsp:txBody>
      <dsp:txXfrm>
        <a:off x="5915715" y="2288753"/>
        <a:ext cx="1606724" cy="1606724"/>
      </dsp:txXfrm>
    </dsp:sp>
    <dsp:sp modelId="{590B2018-481F-4934-9C48-310A3DA4E749}">
      <dsp:nvSpPr>
        <dsp:cNvPr id="0" name=""/>
        <dsp:cNvSpPr/>
      </dsp:nvSpPr>
      <dsp:spPr>
        <a:xfrm rot="5400000">
          <a:off x="4453718" y="3722350"/>
          <a:ext cx="174280" cy="48501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0"/>
                <a:satOff val="-22511"/>
                <a:lumOff val="20428"/>
                <a:alphaOff val="0"/>
                <a:tint val="60000"/>
                <a:lumMod val="104000"/>
              </a:schemeClr>
            </a:gs>
            <a:gs pos="100000">
              <a:schemeClr val="accent1">
                <a:shade val="90000"/>
                <a:hueOff val="0"/>
                <a:satOff val="-22511"/>
                <a:lumOff val="20428"/>
                <a:alphaOff val="0"/>
                <a:tint val="84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1200" kern="1200"/>
        </a:p>
      </dsp:txBody>
      <dsp:txXfrm>
        <a:off x="4479860" y="3793211"/>
        <a:ext cx="121996" cy="291011"/>
      </dsp:txXfrm>
    </dsp:sp>
    <dsp:sp modelId="{CE72439F-4C83-49F1-B742-A89FF01A9885}">
      <dsp:nvSpPr>
        <dsp:cNvPr id="0" name=""/>
        <dsp:cNvSpPr/>
      </dsp:nvSpPr>
      <dsp:spPr>
        <a:xfrm>
          <a:off x="3404732" y="4134207"/>
          <a:ext cx="2272252" cy="2272252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hueOff val="0"/>
                <a:satOff val="-22853"/>
                <a:lumOff val="21890"/>
                <a:alphaOff val="0"/>
                <a:tint val="60000"/>
                <a:lumMod val="104000"/>
              </a:schemeClr>
            </a:gs>
            <a:gs pos="100000">
              <a:schemeClr val="accent1">
                <a:shade val="80000"/>
                <a:hueOff val="0"/>
                <a:satOff val="-22853"/>
                <a:lumOff val="21890"/>
                <a:alphaOff val="0"/>
                <a:tint val="8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400" kern="1200" dirty="0" smtClean="0"/>
            <a:t>Estructuración de un dominio a través de herramientas adecuadas.</a:t>
          </a:r>
          <a:endParaRPr lang="es-AR" sz="1400" kern="1200" dirty="0"/>
        </a:p>
      </dsp:txBody>
      <dsp:txXfrm>
        <a:off x="3737496" y="4466971"/>
        <a:ext cx="1606724" cy="1606724"/>
      </dsp:txXfrm>
    </dsp:sp>
    <dsp:sp modelId="{749FA718-37D8-4119-98B6-B196C096D10D}">
      <dsp:nvSpPr>
        <dsp:cNvPr id="0" name=""/>
        <dsp:cNvSpPr/>
      </dsp:nvSpPr>
      <dsp:spPr>
        <a:xfrm rot="10800000">
          <a:off x="3580974" y="2849606"/>
          <a:ext cx="174280" cy="48501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0"/>
                <a:satOff val="-33766"/>
                <a:lumOff val="30642"/>
                <a:alphaOff val="0"/>
                <a:tint val="60000"/>
                <a:lumMod val="104000"/>
              </a:schemeClr>
            </a:gs>
            <a:gs pos="100000">
              <a:schemeClr val="accent1">
                <a:shade val="90000"/>
                <a:hueOff val="0"/>
                <a:satOff val="-33766"/>
                <a:lumOff val="30642"/>
                <a:alphaOff val="0"/>
                <a:tint val="84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1200" kern="1200"/>
        </a:p>
      </dsp:txBody>
      <dsp:txXfrm rot="10800000">
        <a:off x="3633258" y="2946609"/>
        <a:ext cx="121996" cy="291011"/>
      </dsp:txXfrm>
    </dsp:sp>
    <dsp:sp modelId="{47E9201C-364B-4014-9B71-7A311D75AAC0}">
      <dsp:nvSpPr>
        <dsp:cNvPr id="0" name=""/>
        <dsp:cNvSpPr/>
      </dsp:nvSpPr>
      <dsp:spPr>
        <a:xfrm>
          <a:off x="1226514" y="1955989"/>
          <a:ext cx="2272252" cy="2272252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hueOff val="0"/>
                <a:satOff val="-34279"/>
                <a:lumOff val="32835"/>
                <a:alphaOff val="0"/>
                <a:tint val="60000"/>
                <a:lumMod val="104000"/>
              </a:schemeClr>
            </a:gs>
            <a:gs pos="100000">
              <a:schemeClr val="accent1">
                <a:shade val="80000"/>
                <a:hueOff val="0"/>
                <a:satOff val="-34279"/>
                <a:lumOff val="32835"/>
                <a:alphaOff val="0"/>
                <a:tint val="8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400" kern="1200" dirty="0" smtClean="0"/>
            <a:t>Especializada en idioma italiano</a:t>
          </a:r>
          <a:endParaRPr lang="es-AR" sz="1400" kern="1200" dirty="0"/>
        </a:p>
      </dsp:txBody>
      <dsp:txXfrm>
        <a:off x="1559278" y="2288753"/>
        <a:ext cx="1606724" cy="16067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94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155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499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5156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6076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2603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1812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5620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119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340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835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86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077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941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243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654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600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8A87A34-81AB-432B-8DAE-1953F412C126}" type="datetimeFigureOut">
              <a:rPr lang="en-US" smtClean="0"/>
              <a:pPr/>
              <a:t>11/9/2016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883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  <p:sldLayoutId id="2147483740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9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711832" y="333321"/>
            <a:ext cx="8574622" cy="2616199"/>
          </a:xfrm>
        </p:spPr>
        <p:txBody>
          <a:bodyPr>
            <a:normAutofit fontScale="90000"/>
          </a:bodyPr>
          <a:lstStyle/>
          <a:p>
            <a:r>
              <a:rPr lang="es-AR" dirty="0" smtClean="0"/>
              <a:t>De los usuarios al libro a través de la Organización del Conocimiento</a:t>
            </a:r>
            <a:endParaRPr lang="es-A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298809" y="3478909"/>
            <a:ext cx="6987645" cy="1388534"/>
          </a:xfrm>
        </p:spPr>
        <p:txBody>
          <a:bodyPr/>
          <a:lstStyle/>
          <a:p>
            <a:pPr algn="l"/>
            <a:r>
              <a:rPr lang="es-AR" u="sng" dirty="0" smtClean="0"/>
              <a:t>Autores: </a:t>
            </a:r>
          </a:p>
          <a:p>
            <a:r>
              <a:rPr lang="es-AR" dirty="0" smtClean="0"/>
              <a:t>Dr. Gustavo </a:t>
            </a:r>
            <a:r>
              <a:rPr lang="es-AR" dirty="0" err="1" smtClean="0"/>
              <a:t>Liberatore</a:t>
            </a:r>
            <a:endParaRPr lang="es-AR" dirty="0" smtClean="0"/>
          </a:p>
          <a:p>
            <a:r>
              <a:rPr lang="es-AR" dirty="0" smtClean="0"/>
              <a:t>BE María Laura Rosales</a:t>
            </a:r>
            <a:endParaRPr lang="es-AR" dirty="0"/>
          </a:p>
        </p:txBody>
      </p:sp>
      <p:sp>
        <p:nvSpPr>
          <p:cNvPr id="4" name="CuadroTexto 3"/>
          <p:cNvSpPr txBox="1"/>
          <p:nvPr/>
        </p:nvSpPr>
        <p:spPr>
          <a:xfrm>
            <a:off x="4427621" y="5305926"/>
            <a:ext cx="7764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Departamento de Ciencia de la Información, Facultad de Humanidades, UNMDP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14081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769246" y="409074"/>
            <a:ext cx="3102964" cy="998621"/>
          </a:xfrm>
        </p:spPr>
        <p:txBody>
          <a:bodyPr/>
          <a:lstStyle/>
          <a:p>
            <a:r>
              <a:rPr lang="es-AR" dirty="0" smtClean="0"/>
              <a:t>RESUMEN</a:t>
            </a:r>
            <a:endParaRPr lang="es-AR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602060481"/>
              </p:ext>
            </p:extLst>
          </p:nvPr>
        </p:nvGraphicFramePr>
        <p:xfrm>
          <a:off x="2574758" y="336885"/>
          <a:ext cx="9081718" cy="61842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991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8769246" y="409074"/>
            <a:ext cx="3102964" cy="99862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AR" dirty="0" smtClean="0"/>
              <a:t>OBJETIVOS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65590" y="1407695"/>
            <a:ext cx="10018713" cy="3608822"/>
          </a:xfrm>
        </p:spPr>
        <p:txBody>
          <a:bodyPr>
            <a:normAutofit fontScale="92500" lnSpcReduction="20000"/>
          </a:bodyPr>
          <a:lstStyle/>
          <a:p>
            <a:endParaRPr lang="es-AR" dirty="0"/>
          </a:p>
          <a:p>
            <a:pPr marL="0" indent="0">
              <a:buNone/>
            </a:pPr>
            <a:endParaRPr lang="es-AR" b="1" dirty="0"/>
          </a:p>
          <a:p>
            <a:r>
              <a:rPr lang="es-AR" sz="3200" b="1" dirty="0" smtClean="0">
                <a:solidFill>
                  <a:schemeClr val="bg2">
                    <a:lumMod val="25000"/>
                  </a:schemeClr>
                </a:solidFill>
              </a:rPr>
              <a:t>Poner </a:t>
            </a:r>
            <a:r>
              <a:rPr lang="es-AR" sz="3200" b="1" dirty="0">
                <a:solidFill>
                  <a:schemeClr val="bg2">
                    <a:lumMod val="25000"/>
                  </a:schemeClr>
                </a:solidFill>
              </a:rPr>
              <a:t>a disposición de los usuarios los tres mil libros y las quinientas películas en idioma </a:t>
            </a:r>
            <a:r>
              <a:rPr lang="es-AR" sz="3200" b="1" dirty="0" smtClean="0">
                <a:solidFill>
                  <a:schemeClr val="bg2">
                    <a:lumMod val="25000"/>
                  </a:schemeClr>
                </a:solidFill>
              </a:rPr>
              <a:t>italiano </a:t>
            </a:r>
            <a:r>
              <a:rPr lang="es-AR" sz="3200" b="1" dirty="0">
                <a:solidFill>
                  <a:schemeClr val="bg2">
                    <a:lumMod val="25000"/>
                  </a:schemeClr>
                </a:solidFill>
              </a:rPr>
              <a:t>que constituyen el fondo documental . </a:t>
            </a:r>
          </a:p>
          <a:p>
            <a:r>
              <a:rPr lang="es-AR" sz="3200" b="1" dirty="0" smtClean="0">
                <a:solidFill>
                  <a:schemeClr val="bg2">
                    <a:lumMod val="25000"/>
                  </a:schemeClr>
                </a:solidFill>
              </a:rPr>
              <a:t>Identificar </a:t>
            </a:r>
            <a:r>
              <a:rPr lang="es-AR" sz="3200" b="1" dirty="0">
                <a:solidFill>
                  <a:schemeClr val="bg2">
                    <a:lumMod val="25000"/>
                  </a:schemeClr>
                </a:solidFill>
              </a:rPr>
              <a:t>y aplicar las premisas relacionados con la Organización del Conocimiento que estructurarán este dominio específico. </a:t>
            </a:r>
          </a:p>
        </p:txBody>
      </p:sp>
      <p:pic>
        <p:nvPicPr>
          <p:cNvPr id="5" name="Picture 2" descr="https://scontent.fsst1-1.fna.fbcdn.net/v/t1.0-1/p160x160/14192147_1797169120568083_6724408109674482041_n.jpg?oh=0af69f9be0555340b029dce826a94834&amp;oe=58D57B2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821" y="409074"/>
            <a:ext cx="842101" cy="842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33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4721851"/>
              </p:ext>
            </p:extLst>
          </p:nvPr>
        </p:nvGraphicFramePr>
        <p:xfrm>
          <a:off x="0" y="0"/>
          <a:ext cx="12191999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ítulo 1"/>
          <p:cNvSpPr txBox="1">
            <a:spLocks/>
          </p:cNvSpPr>
          <p:nvPr/>
        </p:nvSpPr>
        <p:spPr>
          <a:xfrm>
            <a:off x="8454452" y="409074"/>
            <a:ext cx="3417758" cy="99862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AR" dirty="0" smtClean="0"/>
              <a:t>METODOLOGÍA</a:t>
            </a:r>
            <a:endParaRPr lang="es-AR" dirty="0"/>
          </a:p>
        </p:txBody>
      </p:sp>
      <p:sp>
        <p:nvSpPr>
          <p:cNvPr id="7" name="CuadroTexto 6"/>
          <p:cNvSpPr txBox="1"/>
          <p:nvPr/>
        </p:nvSpPr>
        <p:spPr>
          <a:xfrm>
            <a:off x="3147339" y="948863"/>
            <a:ext cx="16459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800" dirty="0" smtClean="0">
                <a:solidFill>
                  <a:schemeClr val="bg1"/>
                </a:solidFill>
              </a:rPr>
              <a:t>Asesora-miento</a:t>
            </a:r>
            <a:r>
              <a:rPr lang="es-AR" dirty="0" smtClean="0">
                <a:solidFill>
                  <a:schemeClr val="bg1"/>
                </a:solidFill>
              </a:rPr>
              <a:t> </a:t>
            </a:r>
            <a:endParaRPr lang="es-AR" dirty="0">
              <a:solidFill>
                <a:schemeClr val="bg1"/>
              </a:solidFill>
            </a:endParaRPr>
          </a:p>
        </p:txBody>
      </p:sp>
      <p:sp>
        <p:nvSpPr>
          <p:cNvPr id="9" name="Flecha izquierda 8"/>
          <p:cNvSpPr/>
          <p:nvPr/>
        </p:nvSpPr>
        <p:spPr>
          <a:xfrm rot="10800000">
            <a:off x="9242642" y="5375495"/>
            <a:ext cx="666427" cy="464949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CuadroTexto 9"/>
          <p:cNvSpPr txBox="1"/>
          <p:nvPr/>
        </p:nvSpPr>
        <p:spPr>
          <a:xfrm>
            <a:off x="10197783" y="4869306"/>
            <a:ext cx="17203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>
                <a:solidFill>
                  <a:schemeClr val="bg1"/>
                </a:solidFill>
              </a:rPr>
              <a:t>usuario</a:t>
            </a:r>
          </a:p>
          <a:p>
            <a:r>
              <a:rPr lang="es-AR" dirty="0" smtClean="0">
                <a:solidFill>
                  <a:schemeClr val="bg1"/>
                </a:solidFill>
              </a:rPr>
              <a:t> interfaz entorno </a:t>
            </a:r>
            <a:r>
              <a:rPr lang="es-AR" dirty="0">
                <a:solidFill>
                  <a:schemeClr val="bg1"/>
                </a:solidFill>
              </a:rPr>
              <a:t>sistema de recuperación </a:t>
            </a:r>
            <a:r>
              <a:rPr lang="es-AR" dirty="0" smtClean="0">
                <a:solidFill>
                  <a:schemeClr val="bg1"/>
                </a:solidFill>
              </a:rPr>
              <a:t>documentos </a:t>
            </a:r>
            <a:endParaRPr lang="es-AR" dirty="0">
              <a:solidFill>
                <a:schemeClr val="bg1"/>
              </a:solidFill>
            </a:endParaRPr>
          </a:p>
        </p:txBody>
      </p:sp>
      <p:sp>
        <p:nvSpPr>
          <p:cNvPr id="11" name="Flecha arriba 10"/>
          <p:cNvSpPr/>
          <p:nvPr/>
        </p:nvSpPr>
        <p:spPr>
          <a:xfrm rot="1758054">
            <a:off x="4671848" y="2978400"/>
            <a:ext cx="960895" cy="1697091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Flecha arriba 11"/>
          <p:cNvSpPr/>
          <p:nvPr/>
        </p:nvSpPr>
        <p:spPr>
          <a:xfrm rot="10800000">
            <a:off x="6418981" y="3816761"/>
            <a:ext cx="960895" cy="1070459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2867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8769246" y="409074"/>
            <a:ext cx="3102964" cy="99862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AR" dirty="0" smtClean="0"/>
              <a:t>MATERIALES</a:t>
            </a:r>
            <a:endParaRPr lang="es-AR" dirty="0"/>
          </a:p>
        </p:txBody>
      </p:sp>
      <p:sp>
        <p:nvSpPr>
          <p:cNvPr id="8" name="Conector 7"/>
          <p:cNvSpPr/>
          <p:nvPr/>
        </p:nvSpPr>
        <p:spPr>
          <a:xfrm>
            <a:off x="2192728" y="233709"/>
            <a:ext cx="1800000" cy="1800000"/>
          </a:xfrm>
          <a:prstGeom prst="flowChartConnector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38320574"/>
              </p:ext>
            </p:extLst>
          </p:nvPr>
        </p:nvGraphicFramePr>
        <p:xfrm>
          <a:off x="2192728" y="1910035"/>
          <a:ext cx="8128000" cy="49199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Imagen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116" y="252584"/>
            <a:ext cx="827224" cy="937521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2667762" y="1133709"/>
            <a:ext cx="10158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dirty="0" smtClean="0">
                <a:solidFill>
                  <a:schemeClr val="bg1"/>
                </a:solidFill>
              </a:rPr>
              <a:t>SIGB PMB</a:t>
            </a:r>
            <a:endParaRPr lang="es-AR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12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8769246" y="409074"/>
            <a:ext cx="3102964" cy="99862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AR" dirty="0" smtClean="0"/>
              <a:t>RESULTADOS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53497" y="1177870"/>
            <a:ext cx="10018713" cy="2071839"/>
          </a:xfrm>
        </p:spPr>
        <p:txBody>
          <a:bodyPr>
            <a:normAutofit fontScale="92500" lnSpcReduction="20000"/>
          </a:bodyPr>
          <a:lstStyle/>
          <a:p>
            <a:endParaRPr lang="es-AR" dirty="0"/>
          </a:p>
          <a:p>
            <a:r>
              <a:rPr lang="es-AR" sz="3200" b="1" dirty="0" smtClean="0">
                <a:solidFill>
                  <a:schemeClr val="bg2">
                    <a:lumMod val="25000"/>
                  </a:schemeClr>
                </a:solidFill>
              </a:rPr>
              <a:t>Aumento del material para préstamos.</a:t>
            </a:r>
          </a:p>
          <a:p>
            <a:r>
              <a:rPr lang="es-AR" sz="3200" b="1" dirty="0" smtClean="0">
                <a:solidFill>
                  <a:schemeClr val="bg2">
                    <a:lumMod val="25000"/>
                  </a:schemeClr>
                </a:solidFill>
              </a:rPr>
              <a:t>Aumento de socios.</a:t>
            </a:r>
          </a:p>
          <a:p>
            <a:r>
              <a:rPr lang="es-AR" sz="3200" b="1" dirty="0" smtClean="0">
                <a:solidFill>
                  <a:schemeClr val="bg2">
                    <a:lumMod val="25000"/>
                  </a:schemeClr>
                </a:solidFill>
              </a:rPr>
              <a:t>Usuarios independientes.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8392226" y="3249709"/>
            <a:ext cx="3640027" cy="99862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AR" dirty="0" smtClean="0"/>
              <a:t>CONCLUSIONES</a:t>
            </a:r>
            <a:endParaRPr lang="es-AR" dirty="0"/>
          </a:p>
        </p:txBody>
      </p:sp>
      <p:sp>
        <p:nvSpPr>
          <p:cNvPr id="7" name="Marcador de contenido 2"/>
          <p:cNvSpPr txBox="1">
            <a:spLocks/>
          </p:cNvSpPr>
          <p:nvPr/>
        </p:nvSpPr>
        <p:spPr>
          <a:xfrm>
            <a:off x="1853496" y="4018505"/>
            <a:ext cx="10018713" cy="20718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AR" sz="2800" dirty="0" smtClean="0"/>
              <a:t>La Organización </a:t>
            </a:r>
            <a:r>
              <a:rPr lang="es-AR" sz="2800" dirty="0"/>
              <a:t>del </a:t>
            </a:r>
            <a:r>
              <a:rPr lang="es-AR" sz="2800" dirty="0" smtClean="0"/>
              <a:t>Conocimiento </a:t>
            </a:r>
            <a:r>
              <a:rPr lang="es-AR" sz="2800" dirty="0"/>
              <a:t>es la teoría que los profesionales de la información deben tener en cuenta para a la estructuración de un dominio específico, ya que </a:t>
            </a:r>
            <a:r>
              <a:rPr lang="es-AR" sz="2800" dirty="0" smtClean="0"/>
              <a:t>proporciona </a:t>
            </a:r>
            <a:r>
              <a:rPr lang="es-AR" sz="2800" dirty="0"/>
              <a:t>las herramientas más adecuadas para que los usuarios, como protagonistas, puedan acceder a la información. </a:t>
            </a:r>
            <a:endParaRPr lang="es-AR" sz="2800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8" name="Picture 2" descr="https://scontent.fsst1-1.fna.fbcdn.net/v/t1.0-1/p160x160/14192147_1797169120568083_6724408109674482041_n.jpg?oh=0af69f9be0555340b029dce826a94834&amp;oe=58D57B2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727" y="179249"/>
            <a:ext cx="842101" cy="842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5856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build="p"/>
      <p:bldP spid="5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301536" y="2085175"/>
            <a:ext cx="4854496" cy="18236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AR" sz="4000" dirty="0">
                <a:solidFill>
                  <a:schemeClr val="accent1"/>
                </a:solidFill>
              </a:rPr>
              <a:t>¡</a:t>
            </a:r>
            <a:r>
              <a:rPr lang="es-AR" sz="4000" dirty="0" smtClean="0">
                <a:solidFill>
                  <a:schemeClr val="accent1"/>
                </a:solidFill>
              </a:rPr>
              <a:t>Muchas gracias!</a:t>
            </a:r>
            <a:r>
              <a:rPr lang="es-AR" sz="4000" dirty="0" smtClean="0">
                <a:solidFill>
                  <a:schemeClr val="bg1"/>
                </a:solidFill>
              </a:rPr>
              <a:t>!</a:t>
            </a:r>
            <a:endParaRPr lang="es-AR" sz="4000" dirty="0">
              <a:solidFill>
                <a:schemeClr val="bg1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9156032" y="9962147"/>
            <a:ext cx="4704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Los esperamos en Bolívar </a:t>
            </a:r>
            <a:endParaRPr lang="es-AR" dirty="0"/>
          </a:p>
        </p:txBody>
      </p:sp>
      <p:pic>
        <p:nvPicPr>
          <p:cNvPr id="1026" name="Picture 2" descr="https://scontent.fsst1-1.fna.fbcdn.net/v/t1.0-1/p160x160/14192147_1797169120568083_6724408109674482041_n.jpg?oh=0af69f9be0555340b029dce826a94834&amp;oe=58D57B2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0208" y="5159104"/>
            <a:ext cx="842101" cy="842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7140095" y="5226212"/>
            <a:ext cx="3407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dirty="0" smtClean="0"/>
              <a:t>Los esperamos en Bolívar 2587</a:t>
            </a:r>
          </a:p>
          <a:p>
            <a:r>
              <a:rPr lang="es-AR" sz="2000" dirty="0" smtClean="0"/>
              <a:t>biblioteca@ladantemdp.com</a:t>
            </a:r>
            <a:endParaRPr lang="es-AR" sz="2000" dirty="0"/>
          </a:p>
        </p:txBody>
      </p:sp>
    </p:spTree>
    <p:extLst>
      <p:ext uri="{BB962C8B-B14F-4D97-AF65-F5344CB8AC3E}">
        <p14:creationId xmlns:p14="http://schemas.microsoft.com/office/powerpoint/2010/main" val="350367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93B4CCAC-FD5A-4D59-B1AC-EAF45910B5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1200</TotalTime>
  <Words>226</Words>
  <Application>Microsoft Office PowerPoint</Application>
  <PresentationFormat>Panorámica</PresentationFormat>
  <Paragraphs>41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0" baseType="lpstr">
      <vt:lpstr>Arial</vt:lpstr>
      <vt:lpstr>Corbel</vt:lpstr>
      <vt:lpstr>Parallax</vt:lpstr>
      <vt:lpstr>De los usuarios al libro a través de la Organización del Conocimiento</vt:lpstr>
      <vt:lpstr>RESUMEN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los usuarios al libro a través de la Organización del Conocimiento</dc:title>
  <dc:creator>alumno</dc:creator>
  <cp:lastModifiedBy>alumno</cp:lastModifiedBy>
  <cp:revision>28</cp:revision>
  <dcterms:created xsi:type="dcterms:W3CDTF">2016-10-11T13:27:42Z</dcterms:created>
  <dcterms:modified xsi:type="dcterms:W3CDTF">2016-11-09T12:36:31Z</dcterms:modified>
</cp:coreProperties>
</file>